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2" r:id="rId1"/>
  </p:sldMasterIdLst>
  <p:notesMasterIdLst>
    <p:notesMasterId r:id="rId3"/>
  </p:notesMasterIdLst>
  <p:sldIdLst>
    <p:sldId id="258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0" roundtripDataSignature="AMtx7mhMETbt2xBmlzOLn8wr2cONmIV7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6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5" Type="http://schemas.openxmlformats.org/officeDocument/2006/relationships/font" Target="fonts/font2.fntdata"/><Relationship Id="rId31" Type="http://schemas.openxmlformats.org/officeDocument/2006/relationships/presProps" Target="presProps.xml"/><Relationship Id="rId4" Type="http://schemas.openxmlformats.org/officeDocument/2006/relationships/font" Target="fonts/font1.fntdata"/><Relationship Id="rId30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2e15d64caec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g2e15d64caec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2df80421ad7_2_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g2df80421ad7_2_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4" name="Google Shape;164;g2df80421ad7_2_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g2df80421ad7_2_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g2df80421ad7_2_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2df80421ad7_2_6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0" name="Google Shape;220;g2df80421ad7_2_6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1" name="Google Shape;221;g2df80421ad7_2_6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g2df80421ad7_2_6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3" name="Google Shape;223;g2df80421ad7_2_6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2df80421ad7_2_6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g2df80421ad7_2_6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7" name="Google Shape;227;g2df80421ad7_2_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8" name="Google Shape;228;g2df80421ad7_2_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g2df80421ad7_2_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df80421ad7_2_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g2df80421ad7_2_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0" name="Google Shape;170;g2df80421ad7_2_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1" name="Google Shape;171;g2df80421ad7_2_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g2df80421ad7_2_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df80421ad7_2_1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g2df80421ad7_2_1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176" name="Google Shape;176;g2df80421ad7_2_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g2df80421ad7_2_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g2df80421ad7_2_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2df80421ad7_2_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1" name="Google Shape;181;g2df80421ad7_2_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2" name="Google Shape;182;g2df80421ad7_2_2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3" name="Google Shape;183;g2df80421ad7_2_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g2df80421ad7_2_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g2df80421ad7_2_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df80421ad7_2_3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g2df80421ad7_2_3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89" name="Google Shape;189;g2df80421ad7_2_3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0" name="Google Shape;190;g2df80421ad7_2_3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91" name="Google Shape;191;g2df80421ad7_2_3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2" name="Google Shape;192;g2df80421ad7_2_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g2df80421ad7_2_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g2df80421ad7_2_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2df80421ad7_2_4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g2df80421ad7_2_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g2df80421ad7_2_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g2df80421ad7_2_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df80421ad7_2_4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g2df80421ad7_2_4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g2df80421ad7_2_4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df80421ad7_2_4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g2df80421ad7_2_4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207" name="Google Shape;207;g2df80421ad7_2_4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08" name="Google Shape;208;g2df80421ad7_2_4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g2df80421ad7_2_4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g2df80421ad7_2_4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2df80421ad7_2_5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g2df80421ad7_2_5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14" name="Google Shape;214;g2df80421ad7_2_5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15" name="Google Shape;215;g2df80421ad7_2_5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g2df80421ad7_2_5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g2df80421ad7_2_5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df80421ad7_2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57" name="Google Shape;157;g2df80421ad7_2_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8" name="Google Shape;158;g2df80421ad7_2_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9" name="Google Shape;159;g2df80421ad7_2_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0" name="Google Shape;160;g2df80421ad7_2_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1" name="Google Shape;321;g2e15d64caec_1_0"/>
          <p:cNvGrpSpPr/>
          <p:nvPr/>
        </p:nvGrpSpPr>
        <p:grpSpPr>
          <a:xfrm>
            <a:off x="2318757" y="179723"/>
            <a:ext cx="8303551" cy="6498556"/>
            <a:chOff x="2543756" y="328635"/>
            <a:chExt cx="8303551" cy="6498556"/>
          </a:xfrm>
        </p:grpSpPr>
        <p:grpSp>
          <p:nvGrpSpPr>
            <p:cNvPr id="322" name="Google Shape;322;g2e15d64caec_1_0"/>
            <p:cNvGrpSpPr/>
            <p:nvPr/>
          </p:nvGrpSpPr>
          <p:grpSpPr>
            <a:xfrm>
              <a:off x="2621245" y="5073598"/>
              <a:ext cx="2430000" cy="1038300"/>
              <a:chOff x="2621245" y="4926118"/>
              <a:chExt cx="2430000" cy="1038300"/>
            </a:xfrm>
          </p:grpSpPr>
          <p:sp>
            <p:nvSpPr>
              <p:cNvPr id="323" name="Google Shape;323;g2e15d64caec_1_0"/>
              <p:cNvSpPr/>
              <p:nvPr/>
            </p:nvSpPr>
            <p:spPr>
              <a:xfrm>
                <a:off x="2621245" y="4926118"/>
                <a:ext cx="2430000" cy="1038300"/>
              </a:xfrm>
              <a:prstGeom prst="rect">
                <a:avLst/>
              </a:prstGeom>
              <a:solidFill>
                <a:srgbClr val="DDDDDD">
                  <a:alpha val="7569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" name="Google Shape;324;g2e15d64caec_1_0"/>
              <p:cNvSpPr/>
              <p:nvPr/>
            </p:nvSpPr>
            <p:spPr>
              <a:xfrm>
                <a:off x="2621245" y="4926118"/>
                <a:ext cx="284100" cy="1038300"/>
              </a:xfrm>
              <a:prstGeom prst="rect">
                <a:avLst/>
              </a:prstGeom>
              <a:solidFill>
                <a:srgbClr val="D32D5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" name="Google Shape;325;g2e15d64caec_1_0"/>
              <p:cNvSpPr txBox="1"/>
              <p:nvPr/>
            </p:nvSpPr>
            <p:spPr>
              <a:xfrm>
                <a:off x="2971756" y="4941786"/>
                <a:ext cx="1666500" cy="30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g2e15d64caec_1_0"/>
              <p:cNvSpPr txBox="1"/>
              <p:nvPr/>
            </p:nvSpPr>
            <p:spPr>
              <a:xfrm>
                <a:off x="2971756" y="5137979"/>
                <a:ext cx="1981500" cy="30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27" name="Google Shape;327;g2e15d64caec_1_0"/>
            <p:cNvGrpSpPr/>
            <p:nvPr/>
          </p:nvGrpSpPr>
          <p:grpSpPr>
            <a:xfrm>
              <a:off x="5925080" y="328635"/>
              <a:ext cx="2202119" cy="5947965"/>
              <a:chOff x="5936110" y="178291"/>
              <a:chExt cx="2202119" cy="5947965"/>
            </a:xfrm>
          </p:grpSpPr>
          <p:sp>
            <p:nvSpPr>
              <p:cNvPr id="328" name="Google Shape;328;g2e15d64caec_1_0"/>
              <p:cNvSpPr/>
              <p:nvPr/>
            </p:nvSpPr>
            <p:spPr>
              <a:xfrm rot="5400000">
                <a:off x="3541634" y="2602211"/>
                <a:ext cx="5947965" cy="1100125"/>
              </a:xfrm>
              <a:custGeom>
                <a:avLst/>
                <a:gdLst/>
                <a:ahLst/>
                <a:cxnLst/>
                <a:rect l="l" t="t" r="r" b="b"/>
                <a:pathLst>
                  <a:path w="5947965" h="1100125" extrusionOk="0">
                    <a:moveTo>
                      <a:pt x="0" y="13788"/>
                    </a:moveTo>
                    <a:lnTo>
                      <a:pt x="6894" y="0"/>
                    </a:lnTo>
                    <a:lnTo>
                      <a:pt x="5941071" y="0"/>
                    </a:lnTo>
                    <a:lnTo>
                      <a:pt x="5947965" y="13788"/>
                    </a:lnTo>
                    <a:lnTo>
                      <a:pt x="5404796" y="1100125"/>
                    </a:lnTo>
                    <a:lnTo>
                      <a:pt x="543169" y="1100125"/>
                    </a:lnTo>
                    <a:lnTo>
                      <a:pt x="0" y="13788"/>
                    </a:lnTo>
                    <a:close/>
                  </a:path>
                </a:pathLst>
              </a:custGeom>
              <a:solidFill>
                <a:srgbClr val="4D23A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" name="Google Shape;329;g2e15d64caec_1_0"/>
              <p:cNvSpPr/>
              <p:nvPr/>
            </p:nvSpPr>
            <p:spPr>
              <a:xfrm rot="5400000">
                <a:off x="4634865" y="2615998"/>
                <a:ext cx="5934177" cy="1072550"/>
              </a:xfrm>
              <a:custGeom>
                <a:avLst/>
                <a:gdLst/>
                <a:ahLst/>
                <a:cxnLst/>
                <a:rect l="l" t="t" r="r" b="b"/>
                <a:pathLst>
                  <a:path w="5934177" h="1072550" extrusionOk="0">
                    <a:moveTo>
                      <a:pt x="0" y="1072550"/>
                    </a:moveTo>
                    <a:lnTo>
                      <a:pt x="536275" y="0"/>
                    </a:lnTo>
                    <a:lnTo>
                      <a:pt x="5397902" y="0"/>
                    </a:lnTo>
                    <a:lnTo>
                      <a:pt x="5934177" y="1072550"/>
                    </a:lnTo>
                    <a:lnTo>
                      <a:pt x="0" y="1072550"/>
                    </a:lnTo>
                    <a:close/>
                  </a:path>
                </a:pathLst>
              </a:custGeom>
              <a:solidFill>
                <a:srgbClr val="6F41D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" name="Google Shape;330;g2e15d64caec_1_0"/>
              <p:cNvSpPr/>
              <p:nvPr/>
            </p:nvSpPr>
            <p:spPr>
              <a:xfrm>
                <a:off x="5965554" y="190988"/>
                <a:ext cx="2172600" cy="1038300"/>
              </a:xfrm>
              <a:prstGeom prst="diamond">
                <a:avLst/>
              </a:prstGeom>
              <a:solidFill>
                <a:srgbClr val="612CD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" name="Google Shape;331;g2e15d64caec_1_0"/>
              <p:cNvSpPr txBox="1"/>
              <p:nvPr/>
            </p:nvSpPr>
            <p:spPr>
              <a:xfrm>
                <a:off x="5936110" y="1136520"/>
                <a:ext cx="2031300" cy="3385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600" b="1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HOU</a:t>
                </a:r>
                <a:r>
                  <a:rPr lang="en-US" sz="1600" b="1" dirty="0">
                    <a:solidFill>
                      <a:schemeClr val="lt1"/>
                    </a:solidFill>
                  </a:rPr>
                  <a:t>SING</a:t>
                </a:r>
                <a:endParaRPr sz="1050" dirty="0"/>
              </a:p>
            </p:txBody>
          </p:sp>
        </p:grpSp>
        <p:grpSp>
          <p:nvGrpSpPr>
            <p:cNvPr id="332" name="Google Shape;332;g2e15d64caec_1_0"/>
            <p:cNvGrpSpPr/>
            <p:nvPr/>
          </p:nvGrpSpPr>
          <p:grpSpPr>
            <a:xfrm>
              <a:off x="2635438" y="2616364"/>
              <a:ext cx="2430000" cy="1038300"/>
              <a:chOff x="2635438" y="2468884"/>
              <a:chExt cx="2430000" cy="1038300"/>
            </a:xfrm>
          </p:grpSpPr>
          <p:sp>
            <p:nvSpPr>
              <p:cNvPr id="333" name="Google Shape;333;g2e15d64caec_1_0"/>
              <p:cNvSpPr/>
              <p:nvPr/>
            </p:nvSpPr>
            <p:spPr>
              <a:xfrm>
                <a:off x="2635438" y="2468884"/>
                <a:ext cx="2430000" cy="1038300"/>
              </a:xfrm>
              <a:prstGeom prst="rect">
                <a:avLst/>
              </a:prstGeom>
              <a:solidFill>
                <a:srgbClr val="DDDDDD">
                  <a:alpha val="7569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" name="Google Shape;334;g2e15d64caec_1_0"/>
              <p:cNvSpPr/>
              <p:nvPr/>
            </p:nvSpPr>
            <p:spPr>
              <a:xfrm>
                <a:off x="2635438" y="2468884"/>
                <a:ext cx="284100" cy="1038300"/>
              </a:xfrm>
              <a:prstGeom prst="rect">
                <a:avLst/>
              </a:prstGeom>
              <a:solidFill>
                <a:srgbClr val="5BBC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" name="Google Shape;335;g2e15d64caec_1_0"/>
              <p:cNvSpPr txBox="1"/>
              <p:nvPr/>
            </p:nvSpPr>
            <p:spPr>
              <a:xfrm>
                <a:off x="2985949" y="2484552"/>
                <a:ext cx="1666500" cy="30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336;g2e15d64caec_1_0"/>
              <p:cNvSpPr txBox="1"/>
              <p:nvPr/>
            </p:nvSpPr>
            <p:spPr>
              <a:xfrm>
                <a:off x="2985949" y="2680745"/>
                <a:ext cx="1981500" cy="30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7" name="Google Shape;337;g2e15d64caec_1_0"/>
            <p:cNvGrpSpPr/>
            <p:nvPr/>
          </p:nvGrpSpPr>
          <p:grpSpPr>
            <a:xfrm>
              <a:off x="4332169" y="1607573"/>
              <a:ext cx="2687884" cy="5219618"/>
              <a:chOff x="4332169" y="1460093"/>
              <a:chExt cx="2687884" cy="5219618"/>
            </a:xfrm>
          </p:grpSpPr>
          <p:sp>
            <p:nvSpPr>
              <p:cNvPr id="338" name="Google Shape;338;g2e15d64caec_1_0"/>
              <p:cNvSpPr/>
              <p:nvPr/>
            </p:nvSpPr>
            <p:spPr>
              <a:xfrm rot="5400000">
                <a:off x="2789559" y="3517911"/>
                <a:ext cx="5219618" cy="1103982"/>
              </a:xfrm>
              <a:custGeom>
                <a:avLst/>
                <a:gdLst/>
                <a:ahLst/>
                <a:cxnLst/>
                <a:rect l="l" t="t" r="r" b="b"/>
                <a:pathLst>
                  <a:path w="5219618" h="1103982" extrusionOk="0">
                    <a:moveTo>
                      <a:pt x="0" y="17645"/>
                    </a:moveTo>
                    <a:lnTo>
                      <a:pt x="8822" y="0"/>
                    </a:lnTo>
                    <a:lnTo>
                      <a:pt x="5210795" y="0"/>
                    </a:lnTo>
                    <a:lnTo>
                      <a:pt x="5219618" y="17645"/>
                    </a:lnTo>
                    <a:lnTo>
                      <a:pt x="4676449" y="1103982"/>
                    </a:lnTo>
                    <a:lnTo>
                      <a:pt x="543168" y="1103982"/>
                    </a:lnTo>
                    <a:lnTo>
                      <a:pt x="0" y="17645"/>
                    </a:lnTo>
                    <a:close/>
                  </a:path>
                </a:pathLst>
              </a:custGeom>
              <a:solidFill>
                <a:srgbClr val="5BBC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" name="Google Shape;339;g2e15d64caec_1_0"/>
              <p:cNvSpPr/>
              <p:nvPr/>
            </p:nvSpPr>
            <p:spPr>
              <a:xfrm rot="5400000">
                <a:off x="3884720" y="3535556"/>
                <a:ext cx="5201973" cy="1068693"/>
              </a:xfrm>
              <a:custGeom>
                <a:avLst/>
                <a:gdLst/>
                <a:ahLst/>
                <a:cxnLst/>
                <a:rect l="l" t="t" r="r" b="b"/>
                <a:pathLst>
                  <a:path w="5201973" h="1068693" extrusionOk="0">
                    <a:moveTo>
                      <a:pt x="0" y="1068693"/>
                    </a:moveTo>
                    <a:lnTo>
                      <a:pt x="534347" y="0"/>
                    </a:lnTo>
                    <a:lnTo>
                      <a:pt x="4667627" y="0"/>
                    </a:lnTo>
                    <a:lnTo>
                      <a:pt x="5201973" y="1068693"/>
                    </a:lnTo>
                    <a:lnTo>
                      <a:pt x="0" y="1068693"/>
                    </a:lnTo>
                    <a:close/>
                  </a:path>
                </a:pathLst>
              </a:custGeom>
              <a:solidFill>
                <a:srgbClr val="8BD0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" name="Google Shape;340;g2e15d64caec_1_0"/>
              <p:cNvSpPr/>
              <p:nvPr/>
            </p:nvSpPr>
            <p:spPr>
              <a:xfrm>
                <a:off x="4847377" y="1480314"/>
                <a:ext cx="2172600" cy="1038300"/>
              </a:xfrm>
              <a:prstGeom prst="diamond">
                <a:avLst/>
              </a:prstGeom>
              <a:solidFill>
                <a:srgbClr val="79C9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" name="Google Shape;341;g2e15d64caec_1_0"/>
              <p:cNvSpPr txBox="1"/>
              <p:nvPr/>
            </p:nvSpPr>
            <p:spPr>
              <a:xfrm>
                <a:off x="4332169" y="2780871"/>
                <a:ext cx="1981500" cy="3385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600" b="1" dirty="0">
                    <a:solidFill>
                      <a:schemeClr val="lt1"/>
                    </a:solidFill>
                  </a:rPr>
                  <a:t>FOOD</a:t>
                </a:r>
                <a:endParaRPr sz="1050" dirty="0"/>
              </a:p>
            </p:txBody>
          </p:sp>
        </p:grpSp>
        <p:grpSp>
          <p:nvGrpSpPr>
            <p:cNvPr id="342" name="Google Shape;342;g2e15d64caec_1_0"/>
            <p:cNvGrpSpPr/>
            <p:nvPr/>
          </p:nvGrpSpPr>
          <p:grpSpPr>
            <a:xfrm>
              <a:off x="5954445" y="2817442"/>
              <a:ext cx="2183785" cy="3456293"/>
              <a:chOff x="5954445" y="2669962"/>
              <a:chExt cx="2183785" cy="3456293"/>
            </a:xfrm>
          </p:grpSpPr>
          <p:sp>
            <p:nvSpPr>
              <p:cNvPr id="343" name="Google Shape;343;g2e15d64caec_1_0"/>
              <p:cNvSpPr/>
              <p:nvPr/>
            </p:nvSpPr>
            <p:spPr>
              <a:xfrm rot="5400000">
                <a:off x="5873690" y="3858327"/>
                <a:ext cx="3449517" cy="1079562"/>
              </a:xfrm>
              <a:custGeom>
                <a:avLst/>
                <a:gdLst/>
                <a:ahLst/>
                <a:cxnLst/>
                <a:rect l="l" t="t" r="r" b="b"/>
                <a:pathLst>
                  <a:path w="3449517" h="1079562" extrusionOk="0">
                    <a:moveTo>
                      <a:pt x="0" y="1079562"/>
                    </a:moveTo>
                    <a:lnTo>
                      <a:pt x="539781" y="0"/>
                    </a:lnTo>
                    <a:lnTo>
                      <a:pt x="2909736" y="0"/>
                    </a:lnTo>
                    <a:lnTo>
                      <a:pt x="3449517" y="1079562"/>
                    </a:lnTo>
                    <a:lnTo>
                      <a:pt x="0" y="1079562"/>
                    </a:lnTo>
                    <a:close/>
                  </a:path>
                </a:pathLst>
              </a:custGeom>
              <a:solidFill>
                <a:srgbClr val="F5C23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44;g2e15d64caec_1_0"/>
              <p:cNvSpPr/>
              <p:nvPr/>
            </p:nvSpPr>
            <p:spPr>
              <a:xfrm rot="5400000">
                <a:off x="4820015" y="3851552"/>
                <a:ext cx="3456293" cy="1093113"/>
              </a:xfrm>
              <a:custGeom>
                <a:avLst/>
                <a:gdLst/>
                <a:ahLst/>
                <a:cxnLst/>
                <a:rect l="l" t="t" r="r" b="b"/>
                <a:pathLst>
                  <a:path w="3456293" h="1093113" extrusionOk="0">
                    <a:moveTo>
                      <a:pt x="0" y="6776"/>
                    </a:moveTo>
                    <a:lnTo>
                      <a:pt x="3388" y="0"/>
                    </a:lnTo>
                    <a:lnTo>
                      <a:pt x="3452905" y="0"/>
                    </a:lnTo>
                    <a:lnTo>
                      <a:pt x="3456293" y="6776"/>
                    </a:lnTo>
                    <a:lnTo>
                      <a:pt x="2913124" y="1093113"/>
                    </a:lnTo>
                    <a:lnTo>
                      <a:pt x="543169" y="1093113"/>
                    </a:lnTo>
                    <a:lnTo>
                      <a:pt x="0" y="6776"/>
                    </a:lnTo>
                    <a:close/>
                  </a:path>
                </a:pathLst>
              </a:custGeom>
              <a:solidFill>
                <a:srgbClr val="F4A90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45;g2e15d64caec_1_0"/>
              <p:cNvSpPr/>
              <p:nvPr/>
            </p:nvSpPr>
            <p:spPr>
              <a:xfrm>
                <a:off x="5965555" y="2681782"/>
                <a:ext cx="2172600" cy="1038300"/>
              </a:xfrm>
              <a:prstGeom prst="diamond">
                <a:avLst/>
              </a:prstGeom>
              <a:solidFill>
                <a:srgbClr val="FFD13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g2e15d64caec_1_0"/>
              <p:cNvSpPr txBox="1"/>
              <p:nvPr/>
            </p:nvSpPr>
            <p:spPr>
              <a:xfrm>
                <a:off x="5954445" y="3762558"/>
                <a:ext cx="2145591" cy="3385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600" b="1" dirty="0">
                    <a:solidFill>
                      <a:schemeClr val="lt1"/>
                    </a:solidFill>
                  </a:rPr>
                  <a:t>TRANSPORTATION</a:t>
                </a:r>
                <a:endParaRPr sz="1050" dirty="0"/>
              </a:p>
            </p:txBody>
          </p:sp>
        </p:grpSp>
        <p:grpSp>
          <p:nvGrpSpPr>
            <p:cNvPr id="347" name="Google Shape;347;g2e15d64caec_1_0"/>
            <p:cNvGrpSpPr/>
            <p:nvPr/>
          </p:nvGrpSpPr>
          <p:grpSpPr>
            <a:xfrm>
              <a:off x="4406775" y="4228371"/>
              <a:ext cx="2613279" cy="2598819"/>
              <a:chOff x="4406775" y="4080891"/>
              <a:chExt cx="2613279" cy="2598819"/>
            </a:xfrm>
          </p:grpSpPr>
          <p:sp>
            <p:nvSpPr>
              <p:cNvPr id="348" name="Google Shape;348;g2e15d64caec_1_0"/>
              <p:cNvSpPr/>
              <p:nvPr/>
            </p:nvSpPr>
            <p:spPr>
              <a:xfrm rot="5400000">
                <a:off x="5182323" y="4839555"/>
                <a:ext cx="2593971" cy="1081491"/>
              </a:xfrm>
              <a:custGeom>
                <a:avLst/>
                <a:gdLst/>
                <a:ahLst/>
                <a:cxnLst/>
                <a:rect l="l" t="t" r="r" b="b"/>
                <a:pathLst>
                  <a:path w="2593971" h="1081491" extrusionOk="0">
                    <a:moveTo>
                      <a:pt x="0" y="1081491"/>
                    </a:moveTo>
                    <a:lnTo>
                      <a:pt x="540745" y="0"/>
                    </a:lnTo>
                    <a:lnTo>
                      <a:pt x="2053226" y="0"/>
                    </a:lnTo>
                    <a:lnTo>
                      <a:pt x="2593971" y="1081491"/>
                    </a:lnTo>
                    <a:lnTo>
                      <a:pt x="0" y="1081491"/>
                    </a:lnTo>
                    <a:close/>
                  </a:path>
                </a:pathLst>
              </a:custGeom>
              <a:solidFill>
                <a:srgbClr val="D2426B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49;g2e15d64caec_1_0"/>
              <p:cNvSpPr/>
              <p:nvPr/>
            </p:nvSpPr>
            <p:spPr>
              <a:xfrm rot="5400000">
                <a:off x="4093561" y="4834709"/>
                <a:ext cx="2598819" cy="1091184"/>
              </a:xfrm>
              <a:custGeom>
                <a:avLst/>
                <a:gdLst/>
                <a:ahLst/>
                <a:cxnLst/>
                <a:rect l="l" t="t" r="r" b="b"/>
                <a:pathLst>
                  <a:path w="2598819" h="1091184" extrusionOk="0">
                    <a:moveTo>
                      <a:pt x="0" y="4847"/>
                    </a:moveTo>
                    <a:lnTo>
                      <a:pt x="2424" y="0"/>
                    </a:lnTo>
                    <a:lnTo>
                      <a:pt x="2596395" y="0"/>
                    </a:lnTo>
                    <a:lnTo>
                      <a:pt x="2598819" y="4847"/>
                    </a:lnTo>
                    <a:lnTo>
                      <a:pt x="2055650" y="1091184"/>
                    </a:lnTo>
                    <a:lnTo>
                      <a:pt x="543169" y="1091184"/>
                    </a:lnTo>
                    <a:lnTo>
                      <a:pt x="0" y="4847"/>
                    </a:lnTo>
                    <a:close/>
                  </a:path>
                </a:pathLst>
              </a:custGeom>
              <a:solidFill>
                <a:srgbClr val="BE285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g2e15d64caec_1_0"/>
              <p:cNvSpPr/>
              <p:nvPr/>
            </p:nvSpPr>
            <p:spPr>
              <a:xfrm>
                <a:off x="4847378" y="4097348"/>
                <a:ext cx="2172600" cy="1038300"/>
              </a:xfrm>
              <a:prstGeom prst="diamond">
                <a:avLst/>
              </a:prstGeom>
              <a:solidFill>
                <a:srgbClr val="D9517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51;g2e15d64caec_1_0"/>
              <p:cNvSpPr txBox="1"/>
              <p:nvPr/>
            </p:nvSpPr>
            <p:spPr>
              <a:xfrm>
                <a:off x="4406775" y="5384453"/>
                <a:ext cx="1981500" cy="3385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600" b="1" dirty="0">
                    <a:solidFill>
                      <a:schemeClr val="lt1"/>
                    </a:solidFill>
                  </a:rPr>
                  <a:t>UTILITIES</a:t>
                </a:r>
                <a:endParaRPr sz="1050" dirty="0"/>
              </a:p>
            </p:txBody>
          </p:sp>
        </p:grpSp>
        <p:grpSp>
          <p:nvGrpSpPr>
            <p:cNvPr id="352" name="Google Shape;352;g2e15d64caec_1_0"/>
            <p:cNvGrpSpPr/>
            <p:nvPr/>
          </p:nvGrpSpPr>
          <p:grpSpPr>
            <a:xfrm>
              <a:off x="8143080" y="3723995"/>
              <a:ext cx="2615976" cy="1058728"/>
              <a:chOff x="8143080" y="3576515"/>
              <a:chExt cx="2615976" cy="1058728"/>
            </a:xfrm>
          </p:grpSpPr>
          <p:sp>
            <p:nvSpPr>
              <p:cNvPr id="353" name="Google Shape;353;g2e15d64caec_1_0"/>
              <p:cNvSpPr/>
              <p:nvPr/>
            </p:nvSpPr>
            <p:spPr>
              <a:xfrm>
                <a:off x="8143080" y="3576515"/>
                <a:ext cx="2430000" cy="1038300"/>
              </a:xfrm>
              <a:prstGeom prst="rect">
                <a:avLst/>
              </a:prstGeom>
              <a:solidFill>
                <a:srgbClr val="DDDDDD">
                  <a:alpha val="7569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g2e15d64caec_1_0"/>
              <p:cNvSpPr/>
              <p:nvPr/>
            </p:nvSpPr>
            <p:spPr>
              <a:xfrm>
                <a:off x="10474956" y="3596943"/>
                <a:ext cx="284100" cy="1038300"/>
              </a:xfrm>
              <a:prstGeom prst="rect">
                <a:avLst/>
              </a:prstGeom>
              <a:solidFill>
                <a:srgbClr val="FDB41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Google Shape;355;g2e15d64caec_1_0"/>
              <p:cNvSpPr txBox="1"/>
              <p:nvPr/>
            </p:nvSpPr>
            <p:spPr>
              <a:xfrm>
                <a:off x="8493591" y="3788376"/>
                <a:ext cx="1981500" cy="30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56" name="Google Shape;356;g2e15d64caec_1_0"/>
            <p:cNvGrpSpPr/>
            <p:nvPr/>
          </p:nvGrpSpPr>
          <p:grpSpPr>
            <a:xfrm>
              <a:off x="8143080" y="1163635"/>
              <a:ext cx="2615976" cy="1058728"/>
              <a:chOff x="8143080" y="1016155"/>
              <a:chExt cx="2615976" cy="1058728"/>
            </a:xfrm>
          </p:grpSpPr>
          <p:sp>
            <p:nvSpPr>
              <p:cNvPr id="357" name="Google Shape;357;g2e15d64caec_1_0"/>
              <p:cNvSpPr/>
              <p:nvPr/>
            </p:nvSpPr>
            <p:spPr>
              <a:xfrm>
                <a:off x="8143080" y="1016155"/>
                <a:ext cx="2430000" cy="1038300"/>
              </a:xfrm>
              <a:prstGeom prst="rect">
                <a:avLst/>
              </a:prstGeom>
              <a:solidFill>
                <a:srgbClr val="DDDDDD">
                  <a:alpha val="7569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58;g2e15d64caec_1_0"/>
              <p:cNvSpPr/>
              <p:nvPr/>
            </p:nvSpPr>
            <p:spPr>
              <a:xfrm>
                <a:off x="10474956" y="1036583"/>
                <a:ext cx="284100" cy="1038300"/>
              </a:xfrm>
              <a:prstGeom prst="rect">
                <a:avLst/>
              </a:prstGeom>
              <a:solidFill>
                <a:srgbClr val="4D23A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g2e15d64caec_1_0"/>
              <p:cNvSpPr txBox="1"/>
              <p:nvPr/>
            </p:nvSpPr>
            <p:spPr>
              <a:xfrm>
                <a:off x="8493591" y="1228016"/>
                <a:ext cx="1981500" cy="30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pic>
          <p:nvPicPr>
            <p:cNvPr id="360" name="Google Shape;360;g2e15d64caec_1_0" descr="Bank with solid fill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0298667" y="3209730"/>
              <a:ext cx="548640" cy="54864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1" name="Google Shape;361;g2e15d64caec_1_0" descr="Bar graph with upward trend with solid fill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596823" y="2083392"/>
              <a:ext cx="548640" cy="54864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2" name="Google Shape;362;g2e15d64caec_1_0" descr="Bullseye with solid fill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543756" y="4500048"/>
              <a:ext cx="548640" cy="54864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3" name="Google Shape;363;g2e15d64caec_1_0" descr="Money with solid fill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10241113" y="670912"/>
              <a:ext cx="548640" cy="54864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Play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 Rehman</dc:creator>
  <cp:lastModifiedBy>sky moonlady</cp:lastModifiedBy>
  <cp:revision>2</cp:revision>
  <dcterms:created xsi:type="dcterms:W3CDTF">2024-05-03T06:38:00Z</dcterms:created>
  <dcterms:modified xsi:type="dcterms:W3CDTF">2024-08-02T10:33:56Z</dcterms:modified>
</cp:coreProperties>
</file>