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6ADA"/>
    <a:srgbClr val="2E77BE"/>
    <a:srgbClr val="00CC66"/>
    <a:srgbClr val="FF7337"/>
    <a:srgbClr val="ED1183"/>
    <a:srgbClr val="EFEFEF"/>
    <a:srgbClr val="25D01C"/>
    <a:srgbClr val="FDD43C"/>
    <a:srgbClr val="4281DC"/>
    <a:srgbClr val="D7D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262E88-3233-400F-88B5-88B56F0DE258}" v="138" dt="2024-07-01T09:16:13.0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2" y="200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ilashcm cm" clId="Web-{47E31D48-1DF4-45C2-853F-7F62ADCB2D4F}"/>
    <pc:docChg chg="delSld">
      <pc:chgData name="abilashcm cm" userId="" providerId="" clId="Web-{47E31D48-1DF4-45C2-853F-7F62ADCB2D4F}" dt="2024-03-12T14:10:03.350" v="3"/>
      <pc:docMkLst>
        <pc:docMk/>
      </pc:docMkLst>
      <pc:sldChg chg="del">
        <pc:chgData name="abilashcm cm" userId="" providerId="" clId="Web-{47E31D48-1DF4-45C2-853F-7F62ADCB2D4F}" dt="2024-03-12T14:10:01.991" v="2"/>
        <pc:sldMkLst>
          <pc:docMk/>
          <pc:sldMk cId="2540428065" sldId="257"/>
        </pc:sldMkLst>
      </pc:sldChg>
      <pc:sldChg chg="del">
        <pc:chgData name="abilashcm cm" userId="" providerId="" clId="Web-{47E31D48-1DF4-45C2-853F-7F62ADCB2D4F}" dt="2024-03-12T14:10:03.350" v="3"/>
        <pc:sldMkLst>
          <pc:docMk/>
          <pc:sldMk cId="1920830851" sldId="258"/>
        </pc:sldMkLst>
      </pc:sldChg>
      <pc:sldChg chg="del">
        <pc:chgData name="abilashcm cm" userId="" providerId="" clId="Web-{47E31D48-1DF4-45C2-853F-7F62ADCB2D4F}" dt="2024-03-12T14:09:44.256" v="0"/>
        <pc:sldMkLst>
          <pc:docMk/>
          <pc:sldMk cId="3649968376" sldId="276"/>
        </pc:sldMkLst>
      </pc:sldChg>
      <pc:sldChg chg="del">
        <pc:chgData name="abilashcm cm" userId="" providerId="" clId="Web-{47E31D48-1DF4-45C2-853F-7F62ADCB2D4F}" dt="2024-03-12T14:09:45.100" v="1"/>
        <pc:sldMkLst>
          <pc:docMk/>
          <pc:sldMk cId="1008397582" sldId="278"/>
        </pc:sldMkLst>
      </pc:sldChg>
    </pc:docChg>
  </pc:docChgLst>
  <pc:docChgLst>
    <pc:chgData name="Darwin P1254" userId="SpUpDtVVMOmQFkgZTlwRXDeeQhLKbik+NtCtABWOH0k=" providerId="None" clId="Web-{D0262E88-3233-400F-88B5-88B56F0DE258}"/>
    <pc:docChg chg="modSld">
      <pc:chgData name="Darwin P1254" userId="SpUpDtVVMOmQFkgZTlwRXDeeQhLKbik+NtCtABWOH0k=" providerId="None" clId="Web-{D0262E88-3233-400F-88B5-88B56F0DE258}" dt="2024-07-01T09:16:13.026" v="93" actId="1076"/>
      <pc:docMkLst>
        <pc:docMk/>
      </pc:docMkLst>
      <pc:sldChg chg="delSp modSp">
        <pc:chgData name="Darwin P1254" userId="SpUpDtVVMOmQFkgZTlwRXDeeQhLKbik+NtCtABWOH0k=" providerId="None" clId="Web-{D0262E88-3233-400F-88B5-88B56F0DE258}" dt="2024-07-01T09:16:13.026" v="93" actId="1076"/>
        <pc:sldMkLst>
          <pc:docMk/>
          <pc:sldMk cId="483722081" sldId="256"/>
        </pc:sldMkLst>
        <pc:spChg chg="mod">
          <ac:chgData name="Darwin P1254" userId="SpUpDtVVMOmQFkgZTlwRXDeeQhLKbik+NtCtABWOH0k=" providerId="None" clId="Web-{D0262E88-3233-400F-88B5-88B56F0DE258}" dt="2024-07-01T09:05:29.006" v="21" actId="20577"/>
          <ac:spMkLst>
            <pc:docMk/>
            <pc:sldMk cId="483722081" sldId="256"/>
            <ac:spMk id="25" creationId="{EE52F91E-5E96-6F8E-7E9F-C99B7C6929BB}"/>
          </ac:spMkLst>
        </pc:spChg>
        <pc:spChg chg="mod">
          <ac:chgData name="Darwin P1254" userId="SpUpDtVVMOmQFkgZTlwRXDeeQhLKbik+NtCtABWOH0k=" providerId="None" clId="Web-{D0262E88-3233-400F-88B5-88B56F0DE258}" dt="2024-07-01T09:15:53.744" v="90" actId="14100"/>
          <ac:spMkLst>
            <pc:docMk/>
            <pc:sldMk cId="483722081" sldId="256"/>
            <ac:spMk id="26" creationId="{2BB34D32-3793-42E9-5466-FDCEE53039F6}"/>
          </ac:spMkLst>
        </pc:spChg>
        <pc:spChg chg="mod">
          <ac:chgData name="Darwin P1254" userId="SpUpDtVVMOmQFkgZTlwRXDeeQhLKbik+NtCtABWOH0k=" providerId="None" clId="Web-{D0262E88-3233-400F-88B5-88B56F0DE258}" dt="2024-07-01T09:14:33.476" v="70" actId="20577"/>
          <ac:spMkLst>
            <pc:docMk/>
            <pc:sldMk cId="483722081" sldId="256"/>
            <ac:spMk id="27" creationId="{82AAD939-2AD3-08CD-0F3C-E4DF7DFA2B5A}"/>
          </ac:spMkLst>
        </pc:spChg>
        <pc:spChg chg="mod">
          <ac:chgData name="Darwin P1254" userId="SpUpDtVVMOmQFkgZTlwRXDeeQhLKbik+NtCtABWOH0k=" providerId="None" clId="Web-{D0262E88-3233-400F-88B5-88B56F0DE258}" dt="2024-07-01T09:15:02.790" v="78" actId="20577"/>
          <ac:spMkLst>
            <pc:docMk/>
            <pc:sldMk cId="483722081" sldId="256"/>
            <ac:spMk id="28" creationId="{D2C8B867-99EE-2D68-EB4C-9C08D4084B18}"/>
          </ac:spMkLst>
        </pc:spChg>
        <pc:spChg chg="mod">
          <ac:chgData name="Darwin P1254" userId="SpUpDtVVMOmQFkgZTlwRXDeeQhLKbik+NtCtABWOH0k=" providerId="None" clId="Web-{D0262E88-3233-400F-88B5-88B56F0DE258}" dt="2024-07-01T09:16:13.026" v="93" actId="1076"/>
          <ac:spMkLst>
            <pc:docMk/>
            <pc:sldMk cId="483722081" sldId="256"/>
            <ac:spMk id="29" creationId="{17B7584B-35B4-55C3-8C59-6B5E8CCB7ED3}"/>
          </ac:spMkLst>
        </pc:spChg>
        <pc:spChg chg="mod">
          <ac:chgData name="Darwin P1254" userId="SpUpDtVVMOmQFkgZTlwRXDeeQhLKbik+NtCtABWOH0k=" providerId="None" clId="Web-{D0262E88-3233-400F-88B5-88B56F0DE258}" dt="2024-07-01T09:16:07.589" v="92" actId="1076"/>
          <ac:spMkLst>
            <pc:docMk/>
            <pc:sldMk cId="483722081" sldId="256"/>
            <ac:spMk id="30" creationId="{385D563C-436B-2889-F05E-A9C343606842}"/>
          </ac:spMkLst>
        </pc:spChg>
        <pc:spChg chg="del mod">
          <ac:chgData name="Darwin P1254" userId="SpUpDtVVMOmQFkgZTlwRXDeeQhLKbik+NtCtABWOH0k=" providerId="None" clId="Web-{D0262E88-3233-400F-88B5-88B56F0DE258}" dt="2024-07-01T09:05:00.442" v="17"/>
          <ac:spMkLst>
            <pc:docMk/>
            <pc:sldMk cId="483722081" sldId="256"/>
            <ac:spMk id="36" creationId="{2A7E3544-3DB0-5184-CB7A-E18C28893F00}"/>
          </ac:spMkLst>
        </pc:spChg>
        <pc:spChg chg="del">
          <ac:chgData name="Darwin P1254" userId="SpUpDtVVMOmQFkgZTlwRXDeeQhLKbik+NtCtABWOH0k=" providerId="None" clId="Web-{D0262E88-3233-400F-88B5-88B56F0DE258}" dt="2024-07-01T09:06:54.102" v="30"/>
          <ac:spMkLst>
            <pc:docMk/>
            <pc:sldMk cId="483722081" sldId="256"/>
            <ac:spMk id="37" creationId="{0119074B-EC81-E6D5-C73A-9BA2DF79E4A6}"/>
          </ac:spMkLst>
        </pc:spChg>
        <pc:spChg chg="del">
          <ac:chgData name="Darwin P1254" userId="SpUpDtVVMOmQFkgZTlwRXDeeQhLKbik+NtCtABWOH0k=" providerId="None" clId="Web-{D0262E88-3233-400F-88B5-88B56F0DE258}" dt="2024-07-01T09:06:23.086" v="25"/>
          <ac:spMkLst>
            <pc:docMk/>
            <pc:sldMk cId="483722081" sldId="256"/>
            <ac:spMk id="38" creationId="{E7AF0C43-0D40-2B15-3178-D9B21A4DF46C}"/>
          </ac:spMkLst>
        </pc:spChg>
        <pc:spChg chg="del mod">
          <ac:chgData name="Darwin P1254" userId="SpUpDtVVMOmQFkgZTlwRXDeeQhLKbik+NtCtABWOH0k=" providerId="None" clId="Web-{D0262E88-3233-400F-88B5-88B56F0DE258}" dt="2024-07-01T09:08:29.949" v="39"/>
          <ac:spMkLst>
            <pc:docMk/>
            <pc:sldMk cId="483722081" sldId="256"/>
            <ac:spMk id="39" creationId="{642C7CFD-4484-F94A-CA4A-BB5B356D2693}"/>
          </ac:spMkLst>
        </pc:spChg>
        <pc:spChg chg="del mod">
          <ac:chgData name="Darwin P1254" userId="SpUpDtVVMOmQFkgZTlwRXDeeQhLKbik+NtCtABWOH0k=" providerId="None" clId="Web-{D0262E88-3233-400F-88B5-88B56F0DE258}" dt="2024-07-01T09:09:03.997" v="49"/>
          <ac:spMkLst>
            <pc:docMk/>
            <pc:sldMk cId="483722081" sldId="256"/>
            <ac:spMk id="40" creationId="{C0D4E27A-7652-9D00-3405-BDE1CD7952C4}"/>
          </ac:spMkLst>
        </pc:spChg>
        <pc:spChg chg="del">
          <ac:chgData name="Darwin P1254" userId="SpUpDtVVMOmQFkgZTlwRXDeeQhLKbik+NtCtABWOH0k=" providerId="None" clId="Web-{D0262E88-3233-400F-88B5-88B56F0DE258}" dt="2024-07-01T09:10:02.483" v="58"/>
          <ac:spMkLst>
            <pc:docMk/>
            <pc:sldMk cId="483722081" sldId="256"/>
            <ac:spMk id="41" creationId="{9C4097BC-A83C-DA23-BAC5-2C00ACB390CA}"/>
          </ac:spMkLst>
        </pc:spChg>
        <pc:spChg chg="mod">
          <ac:chgData name="Darwin P1254" userId="SpUpDtVVMOmQFkgZTlwRXDeeQhLKbik+NtCtABWOH0k=" providerId="None" clId="Web-{D0262E88-3233-400F-88B5-88B56F0DE258}" dt="2024-07-01T09:04:30.863" v="8" actId="20577"/>
          <ac:spMkLst>
            <pc:docMk/>
            <pc:sldMk cId="483722081" sldId="256"/>
            <ac:spMk id="42" creationId="{9A40263D-846B-E74A-DE6A-19008A3FAC39}"/>
          </ac:spMkLst>
        </pc:spChg>
        <pc:grpChg chg="mod">
          <ac:chgData name="Darwin P1254" userId="SpUpDtVVMOmQFkgZTlwRXDeeQhLKbik+NtCtABWOH0k=" providerId="None" clId="Web-{D0262E88-3233-400F-88B5-88B56F0DE258}" dt="2024-07-01T09:09:46.623" v="56" actId="1076"/>
          <ac:grpSpMkLst>
            <pc:docMk/>
            <pc:sldMk cId="483722081" sldId="256"/>
            <ac:grpSpMk id="13" creationId="{CB1FEF63-0E8C-1FA4-1C09-541DBE980A0B}"/>
          </ac:grpSpMkLst>
        </pc:grpChg>
      </pc:sldChg>
    </pc:docChg>
  </pc:docChgLst>
  <pc:docChgLst>
    <pc:chgData name="NOOKA RAJU D" clId="Web-{E028B857-112E-4EBF-85DE-AC904FB7107E}"/>
    <pc:docChg chg="modSld">
      <pc:chgData name="NOOKA RAJU D" userId="" providerId="" clId="Web-{E028B857-112E-4EBF-85DE-AC904FB7107E}" dt="2024-04-11T10:09:08.796" v="17"/>
      <pc:docMkLst>
        <pc:docMk/>
      </pc:docMkLst>
      <pc:sldChg chg="addSp delSp addAnim delAnim">
        <pc:chgData name="NOOKA RAJU D" userId="" providerId="" clId="Web-{E028B857-112E-4EBF-85DE-AC904FB7107E}" dt="2024-04-11T10:09:08.796" v="17"/>
        <pc:sldMkLst>
          <pc:docMk/>
          <pc:sldMk cId="483722081" sldId="256"/>
        </pc:sldMkLst>
        <pc:spChg chg="add del">
          <ac:chgData name="NOOKA RAJU D" userId="" providerId="" clId="Web-{E028B857-112E-4EBF-85DE-AC904FB7107E}" dt="2024-04-11T10:09:08.781" v="10"/>
          <ac:spMkLst>
            <pc:docMk/>
            <pc:sldMk cId="483722081" sldId="256"/>
            <ac:spMk id="11" creationId="{95B28EDB-BFDC-5714-E4C8-422AA7399473}"/>
          </ac:spMkLst>
        </pc:spChg>
        <pc:spChg chg="add del">
          <ac:chgData name="NOOKA RAJU D" userId="" providerId="" clId="Web-{E028B857-112E-4EBF-85DE-AC904FB7107E}" dt="2024-04-11T10:09:08.796" v="17"/>
          <ac:spMkLst>
            <pc:docMk/>
            <pc:sldMk cId="483722081" sldId="256"/>
            <ac:spMk id="42" creationId="{9A40263D-846B-E74A-DE6A-19008A3FAC39}"/>
          </ac:spMkLst>
        </pc:spChg>
        <pc:spChg chg="add del">
          <ac:chgData name="NOOKA RAJU D" userId="" providerId="" clId="Web-{E028B857-112E-4EBF-85DE-AC904FB7107E}" dt="2024-04-11T10:09:08.781" v="9"/>
          <ac:spMkLst>
            <pc:docMk/>
            <pc:sldMk cId="483722081" sldId="256"/>
            <ac:spMk id="44" creationId="{7227AD7B-8F61-20C3-E653-A8674A5F82C1}"/>
          </ac:spMkLst>
        </pc:spChg>
        <pc:grpChg chg="add del">
          <ac:chgData name="NOOKA RAJU D" userId="" providerId="" clId="Web-{E028B857-112E-4EBF-85DE-AC904FB7107E}" dt="2024-04-11T10:09:08.781" v="11"/>
          <ac:grpSpMkLst>
            <pc:docMk/>
            <pc:sldMk cId="483722081" sldId="256"/>
            <ac:grpSpMk id="4" creationId="{85B52520-8AD3-C003-19B2-F4F27693E84F}"/>
          </ac:grpSpMkLst>
        </pc:grpChg>
        <pc:grpChg chg="add del">
          <ac:chgData name="NOOKA RAJU D" userId="" providerId="" clId="Web-{E028B857-112E-4EBF-85DE-AC904FB7107E}" dt="2024-04-11T10:09:08.781" v="12"/>
          <ac:grpSpMkLst>
            <pc:docMk/>
            <pc:sldMk cId="483722081" sldId="256"/>
            <ac:grpSpMk id="12" creationId="{79EB627D-58D8-BB6E-EF45-5FDDB515448A}"/>
          </ac:grpSpMkLst>
        </pc:grpChg>
        <pc:grpChg chg="add del">
          <ac:chgData name="NOOKA RAJU D" userId="" providerId="" clId="Web-{E028B857-112E-4EBF-85DE-AC904FB7107E}" dt="2024-04-11T10:09:08.796" v="15"/>
          <ac:grpSpMkLst>
            <pc:docMk/>
            <pc:sldMk cId="483722081" sldId="256"/>
            <ac:grpSpMk id="13" creationId="{CB1FEF63-0E8C-1FA4-1C09-541DBE980A0B}"/>
          </ac:grpSpMkLst>
        </pc:grpChg>
        <pc:grpChg chg="add del">
          <ac:chgData name="NOOKA RAJU D" userId="" providerId="" clId="Web-{E028B857-112E-4EBF-85DE-AC904FB7107E}" dt="2024-04-11T10:09:08.796" v="16"/>
          <ac:grpSpMkLst>
            <pc:docMk/>
            <pc:sldMk cId="483722081" sldId="256"/>
            <ac:grpSpMk id="15" creationId="{FA6F0ED5-CE11-FA19-5E22-DE88BC6F12C4}"/>
          </ac:grpSpMkLst>
        </pc:grpChg>
        <pc:grpChg chg="add del">
          <ac:chgData name="NOOKA RAJU D" userId="" providerId="" clId="Web-{E028B857-112E-4EBF-85DE-AC904FB7107E}" dt="2024-04-11T10:09:08.796" v="14"/>
          <ac:grpSpMkLst>
            <pc:docMk/>
            <pc:sldMk cId="483722081" sldId="256"/>
            <ac:grpSpMk id="17" creationId="{3E72EB6E-C51C-D24B-3E68-D2FD88AEDD00}"/>
          </ac:grpSpMkLst>
        </pc:grpChg>
        <pc:grpChg chg="add del">
          <ac:chgData name="NOOKA RAJU D" userId="" providerId="" clId="Web-{E028B857-112E-4EBF-85DE-AC904FB7107E}" dt="2024-04-11T10:09:08.796" v="13"/>
          <ac:grpSpMkLst>
            <pc:docMk/>
            <pc:sldMk cId="483722081" sldId="256"/>
            <ac:grpSpMk id="19" creationId="{3F925037-63A3-9A5B-92E9-AAB50C9AF7F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EB04C-DBD1-1815-830C-4E708A9E45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BCBB7B-17D5-5C1F-2D29-4460BF477F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9E14B-D32E-37EE-D9AA-E5420CEE4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C85A-3F1D-4D15-874B-DDD9BF46767D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072C5-CAA6-13C9-7DEE-7319209C3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CFEDD-B921-EF96-DCC0-B87415607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6B47-396E-4012-8D86-8E07DC1C4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195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68343-002F-FD2C-ACFE-DE0F1CA0A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489461-6A3A-BE8D-D582-91B2037A23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A4460-AE84-448F-29A6-51E416C91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C85A-3F1D-4D15-874B-DDD9BF46767D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25923-5963-EB81-E37F-B15D3188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7BF24-1C98-F4AD-3E98-825742C12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6B47-396E-4012-8D86-8E07DC1C4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02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491599-A1D9-9773-3C58-F006B17C9D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1713C5-A411-F3D6-BBD7-4FF0D04FC7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ACC1A-AED7-A292-6D3F-3F8E22F21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C85A-3F1D-4D15-874B-DDD9BF46767D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6E6F4-31A8-6DFE-21AF-779A203DF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39DA2-F1D3-6155-407E-BB1D3C0F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6B47-396E-4012-8D86-8E07DC1C4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732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BCB48-350B-DD89-1AE1-51F93AFCE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9602E-F798-708D-742C-3F9E5A7E2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572B1-413C-3CF8-EA41-8D3B863F6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C85A-3F1D-4D15-874B-DDD9BF46767D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27137-8AC7-7FE0-77AB-C511029B7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89EB1-8F31-3C4B-A0F0-1D827642E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6B47-396E-4012-8D86-8E07DC1C4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91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90208-7C7E-5B41-0FD2-6F9A96F5B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EACDB0-C069-BEC7-F494-C4BD03CA0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D14F2-4F1D-3560-74AF-835FE86E8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C85A-3F1D-4D15-874B-DDD9BF46767D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5E390-A033-D642-6670-4DCCC655C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A5D2C-7C8F-03EC-8013-458CEC9B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6B47-396E-4012-8D86-8E07DC1C4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15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75389-9C21-7445-5125-D26CF2EED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9CE02-5724-9102-A77F-A0EC840ABC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C6865A-DC67-37DF-3F2C-477A017E77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E71AFF-5854-B64B-AB00-C51470313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C85A-3F1D-4D15-874B-DDD9BF46767D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EABDC8-250A-372F-3E34-8A8E175FC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14A30F-BDD2-F30D-15AE-3DE3399DD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6B47-396E-4012-8D86-8E07DC1C4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067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D798F-A0F4-0B89-13D2-96AEACFC8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5801C-4E98-E30A-8D00-D12BC03BC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15B23-ED87-C859-7A89-E77E637EB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3CB0BF-7AE2-819D-2181-2DF02189D7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C34529-3DDF-A249-C775-69BB15B3FA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1ACD94-6C49-7FEE-1E07-0B72576D9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C85A-3F1D-4D15-874B-DDD9BF46767D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75F3EB-2651-10E1-CABC-8AB3ABF7C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6DE836-3025-F124-2116-017B55CCC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6B47-396E-4012-8D86-8E07DC1C4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394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CBD82-891A-6E52-1BBA-7356EF30B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D6174C-54C9-AE61-A0F3-FC0346608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C85A-3F1D-4D15-874B-DDD9BF46767D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D1738-6891-1B29-8E67-B367EE353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DEBB98-8346-8EE8-76C1-AD3D4D1F4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6B47-396E-4012-8D86-8E07DC1C4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235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F8958A-EE50-0331-A4DE-53EC60E2C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C85A-3F1D-4D15-874B-DDD9BF46767D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15F54C-2C92-03B7-6A80-F7507FEF2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464357-59B7-D8ED-30BD-0B28333CE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6B47-396E-4012-8D86-8E07DC1C4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70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CE5B1-A5C7-07B5-4ACD-16FCEC429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9EA75-A287-FF4C-70D8-9916F47E3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FE5B63-F827-4A00-97EB-D3648ADE43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BCF7D4-13B8-FA05-B743-186972695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C85A-3F1D-4D15-874B-DDD9BF46767D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2C3ED1-ADCB-50B4-6848-2786921BE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7DBF1E-F37B-3AA5-9BED-4E6E12A5D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6B47-396E-4012-8D86-8E07DC1C4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55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46463-D8E2-FF43-D730-CF1E6D2F6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AC10C0-FEE5-EAE2-43A6-711E3D3877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157497-6D13-AB41-EC75-32E37525D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9EFE01-FB8A-0C05-BEA8-718E928AA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C85A-3F1D-4D15-874B-DDD9BF46767D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A8EE0F-F318-C025-0920-E61EF77B7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DDCF8F-2464-7810-A768-60AD13343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6B47-396E-4012-8D86-8E07DC1C4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2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386A0C-08DF-CA74-A847-311239BF7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4CD49A-4E65-681D-77A0-7EA8AB749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4FDCC-79A8-2E3D-5BEE-F600FF54D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CC85A-3F1D-4D15-874B-DDD9BF46767D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056B7-326A-AE40-002F-E636B98441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9F05E-5F3F-C0F1-692C-59F5581561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36B47-396E-4012-8D86-8E07DC1C4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840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tar: 6 Points 43">
            <a:extLst>
              <a:ext uri="{FF2B5EF4-FFF2-40B4-BE49-F238E27FC236}">
                <a16:creationId xmlns:a16="http://schemas.microsoft.com/office/drawing/2014/main" id="{7227AD7B-8F61-20C3-E653-A8674A5F82C1}"/>
              </a:ext>
            </a:extLst>
          </p:cNvPr>
          <p:cNvSpPr/>
          <p:nvPr/>
        </p:nvSpPr>
        <p:spPr>
          <a:xfrm rot="1800000">
            <a:off x="3252905" y="106831"/>
            <a:ext cx="5686190" cy="6644338"/>
          </a:xfrm>
          <a:prstGeom prst="star6">
            <a:avLst/>
          </a:prstGeom>
          <a:noFill/>
          <a:ln w="76200">
            <a:gradFill>
              <a:gsLst>
                <a:gs pos="0">
                  <a:srgbClr val="2E77BE"/>
                </a:gs>
                <a:gs pos="18000">
                  <a:srgbClr val="4281DC"/>
                </a:gs>
                <a:gs pos="83008">
                  <a:srgbClr val="FF7337"/>
                </a:gs>
                <a:gs pos="64000">
                  <a:srgbClr val="ED1183"/>
                </a:gs>
                <a:gs pos="41000">
                  <a:srgbClr val="B96ADA"/>
                </a:gs>
                <a:gs pos="100000">
                  <a:srgbClr val="FDD43C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tar: 6 Points 10">
            <a:extLst>
              <a:ext uri="{FF2B5EF4-FFF2-40B4-BE49-F238E27FC236}">
                <a16:creationId xmlns:a16="http://schemas.microsoft.com/office/drawing/2014/main" id="{95B28EDB-BFDC-5714-E4C8-422AA7399473}"/>
              </a:ext>
            </a:extLst>
          </p:cNvPr>
          <p:cNvSpPr/>
          <p:nvPr/>
        </p:nvSpPr>
        <p:spPr>
          <a:xfrm rot="1800000">
            <a:off x="4723832" y="1819287"/>
            <a:ext cx="2755166" cy="3219424"/>
          </a:xfrm>
          <a:prstGeom prst="star6">
            <a:avLst/>
          </a:prstGeom>
          <a:noFill/>
          <a:ln w="76200">
            <a:gradFill>
              <a:gsLst>
                <a:gs pos="0">
                  <a:srgbClr val="2E77BE"/>
                </a:gs>
                <a:gs pos="18000">
                  <a:srgbClr val="4281DC"/>
                </a:gs>
                <a:gs pos="83008">
                  <a:srgbClr val="FF7337"/>
                </a:gs>
                <a:gs pos="64000">
                  <a:srgbClr val="ED1183"/>
                </a:gs>
                <a:gs pos="41000">
                  <a:srgbClr val="B96ADA"/>
                </a:gs>
                <a:gs pos="100000">
                  <a:srgbClr val="FDD43C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5B52520-8AD3-C003-19B2-F4F27693E84F}"/>
              </a:ext>
            </a:extLst>
          </p:cNvPr>
          <p:cNvGrpSpPr/>
          <p:nvPr/>
        </p:nvGrpSpPr>
        <p:grpSpPr>
          <a:xfrm>
            <a:off x="5246916" y="527958"/>
            <a:ext cx="1667266" cy="1934028"/>
            <a:chOff x="5246916" y="527958"/>
            <a:chExt cx="1667266" cy="1934028"/>
          </a:xfrm>
        </p:grpSpPr>
        <p:sp>
          <p:nvSpPr>
            <p:cNvPr id="6" name="Hexagon 5">
              <a:extLst>
                <a:ext uri="{FF2B5EF4-FFF2-40B4-BE49-F238E27FC236}">
                  <a16:creationId xmlns:a16="http://schemas.microsoft.com/office/drawing/2014/main" id="{B87581FB-1DA8-1978-0189-CEB2C6DE6EC7}"/>
                </a:ext>
              </a:extLst>
            </p:cNvPr>
            <p:cNvSpPr/>
            <p:nvPr/>
          </p:nvSpPr>
          <p:spPr>
            <a:xfrm rot="16200000">
              <a:off x="5113535" y="661339"/>
              <a:ext cx="1934028" cy="1667266"/>
            </a:xfrm>
            <a:prstGeom prst="hexagon">
              <a:avLst>
                <a:gd name="adj" fmla="val 29671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2" name="Graphic 21" descr="Bullseye with solid fill">
              <a:extLst>
                <a:ext uri="{FF2B5EF4-FFF2-40B4-BE49-F238E27FC236}">
                  <a16:creationId xmlns:a16="http://schemas.microsoft.com/office/drawing/2014/main" id="{B0524523-3617-CAB9-080B-AA7207FC8C9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903360" y="767029"/>
              <a:ext cx="457200" cy="457200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E52F91E-5E96-6F8E-7E9F-C99B7C6929BB}"/>
                </a:ext>
              </a:extLst>
            </p:cNvPr>
            <p:cNvSpPr txBox="1"/>
            <p:nvPr/>
          </p:nvSpPr>
          <p:spPr>
            <a:xfrm>
              <a:off x="5448856" y="1223589"/>
              <a:ext cx="1299533" cy="58477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600" dirty="0">
                  <a:solidFill>
                    <a:srgbClr val="000000"/>
                  </a:solidFill>
                  <a:latin typeface="Calibri"/>
                  <a:ea typeface="Open Sans Semibold"/>
                  <a:cs typeface="Calibri"/>
                </a:rPr>
                <a:t>Aim &amp; Objectives </a:t>
              </a:r>
              <a:endParaRPr lang="en-US" sz="1600" dirty="0">
                <a:ea typeface="Open Sans Semibold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9EB627D-58D8-BB6E-EF45-5FDDB515448A}"/>
              </a:ext>
            </a:extLst>
          </p:cNvPr>
          <p:cNvGrpSpPr/>
          <p:nvPr/>
        </p:nvGrpSpPr>
        <p:grpSpPr>
          <a:xfrm>
            <a:off x="6682595" y="1494972"/>
            <a:ext cx="2156783" cy="1934028"/>
            <a:chOff x="6682595" y="1494972"/>
            <a:chExt cx="2156783" cy="1934028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5B796093-0C1F-EF3B-6C4C-89A506D5110C}"/>
                </a:ext>
              </a:extLst>
            </p:cNvPr>
            <p:cNvSpPr/>
            <p:nvPr/>
          </p:nvSpPr>
          <p:spPr>
            <a:xfrm rot="16200000">
              <a:off x="6811704" y="1628353"/>
              <a:ext cx="1934028" cy="1667266"/>
            </a:xfrm>
            <a:prstGeom prst="hexagon">
              <a:avLst>
                <a:gd name="adj" fmla="val 29671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Graphic 19" descr="Brain in head with solid fill">
              <a:extLst>
                <a:ext uri="{FF2B5EF4-FFF2-40B4-BE49-F238E27FC236}">
                  <a16:creationId xmlns:a16="http://schemas.microsoft.com/office/drawing/2014/main" id="{9F0FBD1B-0913-011D-588F-D8B724ACA8D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613349" y="1776185"/>
              <a:ext cx="457200" cy="457200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2AAD939-2AD3-08CD-0F3C-E4DF7DFA2B5A}"/>
                </a:ext>
              </a:extLst>
            </p:cNvPr>
            <p:cNvSpPr txBox="1"/>
            <p:nvPr/>
          </p:nvSpPr>
          <p:spPr>
            <a:xfrm>
              <a:off x="6682595" y="2253969"/>
              <a:ext cx="2156783" cy="58477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600" dirty="0">
                  <a:solidFill>
                    <a:srgbClr val="000000"/>
                  </a:solidFill>
                  <a:latin typeface="Calibri"/>
                  <a:ea typeface="Open Sans Semibold"/>
                  <a:cs typeface="Calibri"/>
                </a:rPr>
                <a:t> Current Method Evaluation</a:t>
              </a:r>
              <a:endParaRPr lang="en-US" sz="1600" dirty="0">
                <a:ea typeface="Open Sans Semibold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F925037-63A3-9A5B-92E9-AAB50C9AF7FF}"/>
              </a:ext>
            </a:extLst>
          </p:cNvPr>
          <p:cNvGrpSpPr/>
          <p:nvPr/>
        </p:nvGrpSpPr>
        <p:grpSpPr>
          <a:xfrm>
            <a:off x="3440378" y="1494972"/>
            <a:ext cx="1861508" cy="1934028"/>
            <a:chOff x="3440378" y="1494972"/>
            <a:chExt cx="1861508" cy="1934028"/>
          </a:xfrm>
        </p:grpSpPr>
        <p:sp>
          <p:nvSpPr>
            <p:cNvPr id="7" name="Hexagon 6">
              <a:extLst>
                <a:ext uri="{FF2B5EF4-FFF2-40B4-BE49-F238E27FC236}">
                  <a16:creationId xmlns:a16="http://schemas.microsoft.com/office/drawing/2014/main" id="{A0F8608E-097F-2352-6291-C107AFEC350E}"/>
                </a:ext>
              </a:extLst>
            </p:cNvPr>
            <p:cNvSpPr/>
            <p:nvPr/>
          </p:nvSpPr>
          <p:spPr>
            <a:xfrm rot="16200000">
              <a:off x="3446269" y="1628353"/>
              <a:ext cx="1934028" cy="1667266"/>
            </a:xfrm>
            <a:prstGeom prst="hexagon">
              <a:avLst>
                <a:gd name="adj" fmla="val 29671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 descr="Bank with solid fill">
              <a:extLst>
                <a:ext uri="{FF2B5EF4-FFF2-40B4-BE49-F238E27FC236}">
                  <a16:creationId xmlns:a16="http://schemas.microsoft.com/office/drawing/2014/main" id="{BEB2423E-FACB-6367-9BB2-1D829DF4C38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184683" y="1679512"/>
              <a:ext cx="457200" cy="457200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7B7584B-35B4-55C3-8C59-6B5E8CCB7ED3}"/>
                </a:ext>
              </a:extLst>
            </p:cNvPr>
            <p:cNvSpPr txBox="1"/>
            <p:nvPr/>
          </p:nvSpPr>
          <p:spPr>
            <a:xfrm>
              <a:off x="3440378" y="2452518"/>
              <a:ext cx="1861508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600" dirty="0">
                  <a:ea typeface="Open Sans Semibold"/>
                  <a:cs typeface="Calibri"/>
                </a:rPr>
                <a:t>Supplier Matrix</a:t>
              </a:r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E72EB6E-C51C-D24B-3E68-D2FD88AEDD00}"/>
              </a:ext>
            </a:extLst>
          </p:cNvPr>
          <p:cNvGrpSpPr/>
          <p:nvPr/>
        </p:nvGrpSpPr>
        <p:grpSpPr>
          <a:xfrm>
            <a:off x="3512465" y="3429001"/>
            <a:ext cx="1747208" cy="1934028"/>
            <a:chOff x="3512465" y="3429001"/>
            <a:chExt cx="1747208" cy="1934028"/>
          </a:xfrm>
        </p:grpSpPr>
        <p:sp>
          <p:nvSpPr>
            <p:cNvPr id="8" name="Hexagon 7">
              <a:extLst>
                <a:ext uri="{FF2B5EF4-FFF2-40B4-BE49-F238E27FC236}">
                  <a16:creationId xmlns:a16="http://schemas.microsoft.com/office/drawing/2014/main" id="{90FBF446-CE1E-B661-8A72-C58F9A2B91A7}"/>
                </a:ext>
              </a:extLst>
            </p:cNvPr>
            <p:cNvSpPr/>
            <p:nvPr/>
          </p:nvSpPr>
          <p:spPr>
            <a:xfrm rot="16200000">
              <a:off x="3446269" y="3562382"/>
              <a:ext cx="1934028" cy="1667266"/>
            </a:xfrm>
            <a:prstGeom prst="hexagon">
              <a:avLst>
                <a:gd name="adj" fmla="val 29671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4" name="Graphic 23" descr="Business Growth with solid fill">
              <a:extLst>
                <a:ext uri="{FF2B5EF4-FFF2-40B4-BE49-F238E27FC236}">
                  <a16:creationId xmlns:a16="http://schemas.microsoft.com/office/drawing/2014/main" id="{7D5E2F7A-DCFE-9FBD-FB4A-A8671AA3A60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4184683" y="3603100"/>
              <a:ext cx="457200" cy="457200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85D563C-436B-2889-F05E-A9C343606842}"/>
                </a:ext>
              </a:extLst>
            </p:cNvPr>
            <p:cNvSpPr txBox="1"/>
            <p:nvPr/>
          </p:nvSpPr>
          <p:spPr>
            <a:xfrm>
              <a:off x="3512465" y="4226340"/>
              <a:ext cx="1747208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600" dirty="0">
                  <a:solidFill>
                    <a:srgbClr val="000000"/>
                  </a:solidFill>
                  <a:latin typeface="Calibri"/>
                  <a:ea typeface="Open Sans Semibold"/>
                  <a:cs typeface="Calibri"/>
                </a:rPr>
                <a:t>Project Timeline </a:t>
              </a:r>
              <a:endParaRPr lang="en-US" sz="1600" dirty="0">
                <a:ea typeface="Open Sans Semibold"/>
                <a:cs typeface="Calibri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B1FEF63-0E8C-1FA4-1C09-541DBE980A0B}"/>
              </a:ext>
            </a:extLst>
          </p:cNvPr>
          <p:cNvGrpSpPr/>
          <p:nvPr/>
        </p:nvGrpSpPr>
        <p:grpSpPr>
          <a:xfrm>
            <a:off x="6858790" y="3429000"/>
            <a:ext cx="1804358" cy="1934028"/>
            <a:chOff x="6906415" y="3429000"/>
            <a:chExt cx="1804358" cy="1934028"/>
          </a:xfrm>
        </p:grpSpPr>
        <p:sp>
          <p:nvSpPr>
            <p:cNvPr id="10" name="Hexagon 9">
              <a:extLst>
                <a:ext uri="{FF2B5EF4-FFF2-40B4-BE49-F238E27FC236}">
                  <a16:creationId xmlns:a16="http://schemas.microsoft.com/office/drawing/2014/main" id="{16F0D03E-6857-D6EB-39CC-3A29BCE4F116}"/>
                </a:ext>
              </a:extLst>
            </p:cNvPr>
            <p:cNvSpPr/>
            <p:nvPr/>
          </p:nvSpPr>
          <p:spPr>
            <a:xfrm rot="16200000">
              <a:off x="6822530" y="3562381"/>
              <a:ext cx="1934028" cy="1667266"/>
            </a:xfrm>
            <a:prstGeom prst="hexagon">
              <a:avLst>
                <a:gd name="adj" fmla="val 29671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6" name="Graphic 15" descr="Bar graph with upward trend with solid fill">
              <a:extLst>
                <a:ext uri="{FF2B5EF4-FFF2-40B4-BE49-F238E27FC236}">
                  <a16:creationId xmlns:a16="http://schemas.microsoft.com/office/drawing/2014/main" id="{C8ACD72D-CAA1-A230-F2A9-B53C58A2FDD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7526361" y="3536328"/>
              <a:ext cx="457200" cy="457200"/>
            </a:xfrm>
            <a:prstGeom prst="rect">
              <a:avLst/>
            </a:prstGeom>
          </p:spPr>
        </p:pic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2C8B867-99EE-2D68-EB4C-9C08D4084B18}"/>
                </a:ext>
              </a:extLst>
            </p:cNvPr>
            <p:cNvSpPr txBox="1"/>
            <p:nvPr/>
          </p:nvSpPr>
          <p:spPr>
            <a:xfrm>
              <a:off x="6906415" y="4224979"/>
              <a:ext cx="1804358" cy="58477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600" dirty="0">
                  <a:solidFill>
                    <a:srgbClr val="000000"/>
                  </a:solidFill>
                  <a:latin typeface="Calibri"/>
                  <a:ea typeface="Open Sans Semibold"/>
                  <a:cs typeface="Calibri"/>
                </a:rPr>
                <a:t>Problem statement </a:t>
              </a:r>
              <a:endParaRPr lang="en-GB" sz="1600" dirty="0">
                <a:ea typeface="Open Sans Semibold"/>
                <a:cs typeface="Calibri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A6F0ED5-CE11-FA19-5E22-DE88BC6F12C4}"/>
              </a:ext>
            </a:extLst>
          </p:cNvPr>
          <p:cNvGrpSpPr/>
          <p:nvPr/>
        </p:nvGrpSpPr>
        <p:grpSpPr>
          <a:xfrm>
            <a:off x="5255635" y="4396015"/>
            <a:ext cx="1690057" cy="1934028"/>
            <a:chOff x="5255635" y="4396015"/>
            <a:chExt cx="1690057" cy="1934028"/>
          </a:xfrm>
        </p:grpSpPr>
        <p:sp>
          <p:nvSpPr>
            <p:cNvPr id="9" name="Hexagon 8">
              <a:extLst>
                <a:ext uri="{FF2B5EF4-FFF2-40B4-BE49-F238E27FC236}">
                  <a16:creationId xmlns:a16="http://schemas.microsoft.com/office/drawing/2014/main" id="{6F380630-7229-F021-097B-AFB135DA74E2}"/>
                </a:ext>
              </a:extLst>
            </p:cNvPr>
            <p:cNvSpPr/>
            <p:nvPr/>
          </p:nvSpPr>
          <p:spPr>
            <a:xfrm rot="16200000">
              <a:off x="5128986" y="4529396"/>
              <a:ext cx="1934028" cy="1667266"/>
            </a:xfrm>
            <a:prstGeom prst="hexagon">
              <a:avLst>
                <a:gd name="adj" fmla="val 29671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8" name="Graphic 17" descr="Battery charging with solid fill">
              <a:extLst>
                <a:ext uri="{FF2B5EF4-FFF2-40B4-BE49-F238E27FC236}">
                  <a16:creationId xmlns:a16="http://schemas.microsoft.com/office/drawing/2014/main" id="{E7E252BE-710B-64B0-8D26-A499E9B42EF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5909458" y="5692342"/>
              <a:ext cx="457200" cy="457200"/>
            </a:xfrm>
            <a:prstGeom prst="rect">
              <a:avLst/>
            </a:prstGeom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BB34D32-3793-42E9-5466-FDCEE53039F6}"/>
                </a:ext>
              </a:extLst>
            </p:cNvPr>
            <p:cNvSpPr txBox="1"/>
            <p:nvPr/>
          </p:nvSpPr>
          <p:spPr>
            <a:xfrm>
              <a:off x="5255635" y="4751342"/>
              <a:ext cx="1690057" cy="107721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600" dirty="0">
                  <a:solidFill>
                    <a:srgbClr val="000000"/>
                  </a:solidFill>
                  <a:latin typeface="Calibri"/>
                  <a:ea typeface="Open Sans Semibold"/>
                  <a:cs typeface="Calibri"/>
                </a:rPr>
                <a:t> Investigation of off-the-shelf technologies</a:t>
              </a:r>
            </a:p>
            <a:p>
              <a:pPr algn="ctr"/>
              <a:endParaRPr lang="en-GB" sz="1600" dirty="0">
                <a:ea typeface="Open Sans Semibold"/>
                <a:cs typeface="Calibri"/>
              </a:endParaRP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9A40263D-846B-E74A-DE6A-19008A3FAC39}"/>
              </a:ext>
            </a:extLst>
          </p:cNvPr>
          <p:cNvSpPr txBox="1"/>
          <p:nvPr/>
        </p:nvSpPr>
        <p:spPr>
          <a:xfrm>
            <a:off x="5092429" y="3186834"/>
            <a:ext cx="2059549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Open Sans Extrabold"/>
                <a:ea typeface="Open Sans Extrabold"/>
                <a:cs typeface="Open Sans Extrabold"/>
              </a:rPr>
              <a:t>CONTENTS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722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11" grpId="0" animBg="1"/>
      <p:bldP spid="4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 Extrabold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 Rehman</dc:creator>
  <cp:lastModifiedBy>sky moonlady</cp:lastModifiedBy>
  <cp:revision>89</cp:revision>
  <dcterms:created xsi:type="dcterms:W3CDTF">2024-01-30T15:59:04Z</dcterms:created>
  <dcterms:modified xsi:type="dcterms:W3CDTF">2024-08-10T15:48:00Z</dcterms:modified>
</cp:coreProperties>
</file>