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w6Lj5iWqAKcOnEvJwcrZHmwcZ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customschemas.google.com/relationships/presentationmetadata" Target="metadata"/><Relationship Id="rId10" Type="http://schemas.openxmlformats.org/officeDocument/2006/relationships/font" Target="fonts/font7.fnt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516111" y="1685662"/>
            <a:ext cx="289983" cy="808848"/>
          </a:xfrm>
          <a:custGeom>
            <a:avLst/>
            <a:gdLst/>
            <a:ahLst/>
            <a:cxnLst/>
            <a:rect l="l" t="t" r="r" b="b"/>
            <a:pathLst>
              <a:path w="208616" h="581891" extrusionOk="0">
                <a:moveTo>
                  <a:pt x="208616" y="581891"/>
                </a:moveTo>
                <a:cubicBezTo>
                  <a:pt x="126643" y="505691"/>
                  <a:pt x="44671" y="429491"/>
                  <a:pt x="14653" y="332509"/>
                </a:cubicBezTo>
                <a:cubicBezTo>
                  <a:pt x="-15365" y="235527"/>
                  <a:pt x="6571" y="117763"/>
                  <a:pt x="28507" y="0"/>
                </a:cubicBezTo>
              </a:path>
            </a:pathLst>
          </a:custGeom>
          <a:noFill/>
          <a:ln w="12700" cap="flat" cmpd="sng">
            <a:solidFill>
              <a:srgbClr val="FA63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 rot="4012492">
            <a:off x="7227141" y="1574217"/>
            <a:ext cx="289983" cy="808848"/>
          </a:xfrm>
          <a:custGeom>
            <a:avLst/>
            <a:gdLst/>
            <a:ahLst/>
            <a:cxnLst/>
            <a:rect l="l" t="t" r="r" b="b"/>
            <a:pathLst>
              <a:path w="208616" h="581891" extrusionOk="0">
                <a:moveTo>
                  <a:pt x="208616" y="581891"/>
                </a:moveTo>
                <a:cubicBezTo>
                  <a:pt x="126643" y="505691"/>
                  <a:pt x="44671" y="429491"/>
                  <a:pt x="14653" y="332509"/>
                </a:cubicBezTo>
                <a:cubicBezTo>
                  <a:pt x="-15365" y="235527"/>
                  <a:pt x="6571" y="117763"/>
                  <a:pt x="28507" y="0"/>
                </a:cubicBezTo>
              </a:path>
            </a:pathLst>
          </a:custGeom>
          <a:noFill/>
          <a:ln w="12700" cap="flat" cmpd="sng">
            <a:solidFill>
              <a:srgbClr val="FA63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 rot="8818496">
            <a:off x="8265599" y="3338588"/>
            <a:ext cx="289983" cy="808848"/>
          </a:xfrm>
          <a:custGeom>
            <a:avLst/>
            <a:gdLst/>
            <a:ahLst/>
            <a:cxnLst/>
            <a:rect l="l" t="t" r="r" b="b"/>
            <a:pathLst>
              <a:path w="208616" h="581891" extrusionOk="0">
                <a:moveTo>
                  <a:pt x="208616" y="581891"/>
                </a:moveTo>
                <a:cubicBezTo>
                  <a:pt x="126643" y="505691"/>
                  <a:pt x="44671" y="429491"/>
                  <a:pt x="14653" y="332509"/>
                </a:cubicBezTo>
                <a:cubicBezTo>
                  <a:pt x="-15365" y="235527"/>
                  <a:pt x="6571" y="117763"/>
                  <a:pt x="28507" y="0"/>
                </a:cubicBezTo>
              </a:path>
            </a:pathLst>
          </a:custGeom>
          <a:noFill/>
          <a:ln w="12700" cap="flat" cmpd="sng">
            <a:solidFill>
              <a:srgbClr val="FA63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 rot="-8685097">
            <a:off x="6168410" y="4630291"/>
            <a:ext cx="289983" cy="808848"/>
          </a:xfrm>
          <a:custGeom>
            <a:avLst/>
            <a:gdLst/>
            <a:ahLst/>
            <a:cxnLst/>
            <a:rect l="l" t="t" r="r" b="b"/>
            <a:pathLst>
              <a:path w="208616" h="581891" extrusionOk="0">
                <a:moveTo>
                  <a:pt x="208616" y="581891"/>
                </a:moveTo>
                <a:cubicBezTo>
                  <a:pt x="126643" y="505691"/>
                  <a:pt x="44671" y="429491"/>
                  <a:pt x="14653" y="332509"/>
                </a:cubicBezTo>
                <a:cubicBezTo>
                  <a:pt x="-15365" y="235527"/>
                  <a:pt x="6571" y="117763"/>
                  <a:pt x="28507" y="0"/>
                </a:cubicBezTo>
              </a:path>
            </a:pathLst>
          </a:custGeom>
          <a:noFill/>
          <a:ln w="12700" cap="flat" cmpd="sng">
            <a:solidFill>
              <a:srgbClr val="FA63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 rot="-7166009">
            <a:off x="4059105" y="4204359"/>
            <a:ext cx="289983" cy="808848"/>
          </a:xfrm>
          <a:custGeom>
            <a:avLst/>
            <a:gdLst/>
            <a:ahLst/>
            <a:cxnLst/>
            <a:rect l="l" t="t" r="r" b="b"/>
            <a:pathLst>
              <a:path w="208616" h="581891" extrusionOk="0">
                <a:moveTo>
                  <a:pt x="208616" y="581891"/>
                </a:moveTo>
                <a:cubicBezTo>
                  <a:pt x="126643" y="505691"/>
                  <a:pt x="44671" y="429491"/>
                  <a:pt x="14653" y="332509"/>
                </a:cubicBezTo>
                <a:cubicBezTo>
                  <a:pt x="-15365" y="235527"/>
                  <a:pt x="6571" y="117763"/>
                  <a:pt x="28507" y="0"/>
                </a:cubicBezTo>
              </a:path>
            </a:pathLst>
          </a:custGeom>
          <a:noFill/>
          <a:ln w="12700" cap="flat" cmpd="sng">
            <a:solidFill>
              <a:srgbClr val="FA63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 rot="-2527661">
            <a:off x="3330766" y="3172022"/>
            <a:ext cx="289983" cy="808848"/>
          </a:xfrm>
          <a:custGeom>
            <a:avLst/>
            <a:gdLst/>
            <a:ahLst/>
            <a:cxnLst/>
            <a:rect l="l" t="t" r="r" b="b"/>
            <a:pathLst>
              <a:path w="208616" h="581891" extrusionOk="0">
                <a:moveTo>
                  <a:pt x="208616" y="581891"/>
                </a:moveTo>
                <a:cubicBezTo>
                  <a:pt x="126643" y="505691"/>
                  <a:pt x="44671" y="429491"/>
                  <a:pt x="14653" y="332509"/>
                </a:cubicBezTo>
                <a:cubicBezTo>
                  <a:pt x="-15365" y="235527"/>
                  <a:pt x="6571" y="117763"/>
                  <a:pt x="28507" y="0"/>
                </a:cubicBezTo>
              </a:path>
            </a:pathLst>
          </a:custGeom>
          <a:noFill/>
          <a:ln w="12700" cap="flat" cmpd="sng">
            <a:solidFill>
              <a:srgbClr val="FA63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Magnifying glas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25202" y="4082636"/>
            <a:ext cx="889733" cy="889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 descr="Open folder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11868" y="5186023"/>
            <a:ext cx="889733" cy="889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 descr="Key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65053" y="2319431"/>
            <a:ext cx="889733" cy="889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 descr="Checklist RTL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75481" y="5630890"/>
            <a:ext cx="889733" cy="889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 descr="Call center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182706" y="435429"/>
            <a:ext cx="889733" cy="889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 descr="Chess pieces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842040" y="1592654"/>
            <a:ext cx="889733" cy="889733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 txBox="1"/>
          <p:nvPr/>
        </p:nvSpPr>
        <p:spPr>
          <a:xfrm>
            <a:off x="7661893" y="1203300"/>
            <a:ext cx="1766648" cy="42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STRATEGY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8731773" y="3743012"/>
            <a:ext cx="1766648" cy="42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ANALYZING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5671917" y="5417076"/>
            <a:ext cx="1766648" cy="42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RESEARCHER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3232840" y="4985834"/>
            <a:ext cx="1766648" cy="42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DATA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2271362" y="2995254"/>
            <a:ext cx="1142748" cy="42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KEY</a:t>
            </a:r>
            <a:endParaRPr/>
          </a:p>
        </p:txBody>
      </p:sp>
      <p:pic>
        <p:nvPicPr>
          <p:cNvPr id="101" name="Google Shape;101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854573" y="1961658"/>
            <a:ext cx="4214037" cy="2779691"/>
          </a:xfrm>
          <a:custGeom>
            <a:avLst/>
            <a:gdLst/>
            <a:ahLst/>
            <a:cxnLst/>
            <a:rect l="l" t="t" r="r" b="b"/>
            <a:pathLst>
              <a:path w="3031608" h="1999729" extrusionOk="0">
                <a:moveTo>
                  <a:pt x="0" y="0"/>
                </a:moveTo>
                <a:lnTo>
                  <a:pt x="1600123" y="0"/>
                </a:lnTo>
                <a:lnTo>
                  <a:pt x="1340575" y="465748"/>
                </a:lnTo>
                <a:lnTo>
                  <a:pt x="1745998" y="691679"/>
                </a:lnTo>
                <a:lnTo>
                  <a:pt x="2131452" y="0"/>
                </a:lnTo>
                <a:lnTo>
                  <a:pt x="3031608" y="0"/>
                </a:lnTo>
                <a:lnTo>
                  <a:pt x="3031608" y="42752"/>
                </a:lnTo>
                <a:lnTo>
                  <a:pt x="2233755" y="608436"/>
                </a:lnTo>
                <a:lnTo>
                  <a:pt x="2502198" y="987054"/>
                </a:lnTo>
                <a:lnTo>
                  <a:pt x="3031608" y="611698"/>
                </a:lnTo>
                <a:lnTo>
                  <a:pt x="3031608" y="1999729"/>
                </a:lnTo>
                <a:lnTo>
                  <a:pt x="2708937" y="1999729"/>
                </a:lnTo>
                <a:lnTo>
                  <a:pt x="2747375" y="1945101"/>
                </a:lnTo>
                <a:lnTo>
                  <a:pt x="1925891" y="1367092"/>
                </a:lnTo>
                <a:lnTo>
                  <a:pt x="1658812" y="1746672"/>
                </a:lnTo>
                <a:lnTo>
                  <a:pt x="2018463" y="1999729"/>
                </a:lnTo>
                <a:lnTo>
                  <a:pt x="841724" y="1999729"/>
                </a:lnTo>
                <a:lnTo>
                  <a:pt x="999592" y="1735938"/>
                </a:lnTo>
                <a:lnTo>
                  <a:pt x="601336" y="1497600"/>
                </a:lnTo>
                <a:lnTo>
                  <a:pt x="300833" y="1999729"/>
                </a:lnTo>
                <a:lnTo>
                  <a:pt x="0" y="1999729"/>
                </a:lnTo>
                <a:lnTo>
                  <a:pt x="0" y="634665"/>
                </a:lnTo>
                <a:lnTo>
                  <a:pt x="409442" y="1260605"/>
                </a:lnTo>
                <a:lnTo>
                  <a:pt x="797852" y="1006538"/>
                </a:lnTo>
                <a:lnTo>
                  <a:pt x="248002" y="165946"/>
                </a:lnTo>
                <a:lnTo>
                  <a:pt x="0" y="328169"/>
                </a:lnTo>
                <a:close/>
              </a:path>
            </a:pathLst>
          </a:custGeom>
          <a:noFill/>
          <a:ln>
            <a:noFill/>
          </a:ln>
        </p:spPr>
      </p:pic>
      <p:grpSp>
        <p:nvGrpSpPr>
          <p:cNvPr id="102" name="Google Shape;102;p1"/>
          <p:cNvGrpSpPr/>
          <p:nvPr/>
        </p:nvGrpSpPr>
        <p:grpSpPr>
          <a:xfrm>
            <a:off x="4133596" y="2255023"/>
            <a:ext cx="3582042" cy="2272479"/>
            <a:chOff x="4133596" y="2255023"/>
            <a:chExt cx="3582042" cy="2272479"/>
          </a:xfrm>
        </p:grpSpPr>
        <p:sp>
          <p:nvSpPr>
            <p:cNvPr id="103" name="Google Shape;103;p1"/>
            <p:cNvSpPr/>
            <p:nvPr/>
          </p:nvSpPr>
          <p:spPr>
            <a:xfrm>
              <a:off x="4133596" y="2255023"/>
              <a:ext cx="3582042" cy="2272479"/>
            </a:xfrm>
            <a:custGeom>
              <a:avLst/>
              <a:gdLst/>
              <a:ahLst/>
              <a:cxnLst/>
              <a:rect l="l" t="t" r="r" b="b"/>
              <a:pathLst>
                <a:path w="2576946" h="1634837" extrusionOk="0">
                  <a:moveTo>
                    <a:pt x="1302328" y="0"/>
                  </a:moveTo>
                  <a:cubicBezTo>
                    <a:pt x="1445796" y="0"/>
                    <a:pt x="1572287" y="69056"/>
                    <a:pt x="1646980" y="174088"/>
                  </a:cubicBezTo>
                  <a:lnTo>
                    <a:pt x="1663042" y="202201"/>
                  </a:lnTo>
                  <a:lnTo>
                    <a:pt x="1682823" y="190890"/>
                  </a:lnTo>
                  <a:cubicBezTo>
                    <a:pt x="1723432" y="172793"/>
                    <a:pt x="1768080" y="162786"/>
                    <a:pt x="1814946" y="162786"/>
                  </a:cubicBezTo>
                  <a:cubicBezTo>
                    <a:pt x="1955545" y="162786"/>
                    <a:pt x="2076178" y="252849"/>
                    <a:pt x="2127708" y="381205"/>
                  </a:cubicBezTo>
                  <a:lnTo>
                    <a:pt x="2138376" y="436879"/>
                  </a:lnTo>
                  <a:lnTo>
                    <a:pt x="2161310" y="434683"/>
                  </a:lnTo>
                  <a:cubicBezTo>
                    <a:pt x="2390859" y="434683"/>
                    <a:pt x="2576946" y="611466"/>
                    <a:pt x="2576946" y="829538"/>
                  </a:cubicBezTo>
                  <a:cubicBezTo>
                    <a:pt x="2576946" y="1047610"/>
                    <a:pt x="2390859" y="1224393"/>
                    <a:pt x="2161310" y="1224393"/>
                  </a:cubicBezTo>
                  <a:lnTo>
                    <a:pt x="2090289" y="1217591"/>
                  </a:lnTo>
                  <a:lnTo>
                    <a:pt x="2070808" y="1315318"/>
                  </a:lnTo>
                  <a:cubicBezTo>
                    <a:pt x="2029795" y="1413527"/>
                    <a:pt x="1933780" y="1482437"/>
                    <a:pt x="1821874" y="1482437"/>
                  </a:cubicBezTo>
                  <a:cubicBezTo>
                    <a:pt x="1765921" y="1482437"/>
                    <a:pt x="1713941" y="1465210"/>
                    <a:pt x="1670823" y="1435706"/>
                  </a:cubicBezTo>
                  <a:lnTo>
                    <a:pt x="1662877" y="1429066"/>
                  </a:lnTo>
                  <a:lnTo>
                    <a:pt x="1655172" y="1467718"/>
                  </a:lnTo>
                  <a:cubicBezTo>
                    <a:pt x="1614159" y="1565927"/>
                    <a:pt x="1518144" y="1634837"/>
                    <a:pt x="1406238" y="1634837"/>
                  </a:cubicBezTo>
                  <a:cubicBezTo>
                    <a:pt x="1294332" y="1634837"/>
                    <a:pt x="1198317" y="1565927"/>
                    <a:pt x="1157304" y="1467718"/>
                  </a:cubicBezTo>
                  <a:lnTo>
                    <a:pt x="1157217" y="1467281"/>
                  </a:lnTo>
                  <a:lnTo>
                    <a:pt x="1109811" y="1524192"/>
                  </a:lnTo>
                  <a:cubicBezTo>
                    <a:pt x="1046505" y="1575432"/>
                    <a:pt x="959048" y="1607125"/>
                    <a:pt x="862446" y="1607125"/>
                  </a:cubicBezTo>
                  <a:cubicBezTo>
                    <a:pt x="693393" y="1607125"/>
                    <a:pt x="552347" y="1510066"/>
                    <a:pt x="519727" y="1381039"/>
                  </a:cubicBezTo>
                  <a:lnTo>
                    <a:pt x="514462" y="1338768"/>
                  </a:lnTo>
                  <a:lnTo>
                    <a:pt x="466959" y="1348430"/>
                  </a:lnTo>
                  <a:cubicBezTo>
                    <a:pt x="446836" y="1351143"/>
                    <a:pt x="426226" y="1352550"/>
                    <a:pt x="405244" y="1352550"/>
                  </a:cubicBezTo>
                  <a:cubicBezTo>
                    <a:pt x="181434" y="1352550"/>
                    <a:pt x="0" y="1192438"/>
                    <a:pt x="0" y="994929"/>
                  </a:cubicBezTo>
                  <a:cubicBezTo>
                    <a:pt x="0" y="822109"/>
                    <a:pt x="138910" y="677920"/>
                    <a:pt x="323573" y="644574"/>
                  </a:cubicBezTo>
                  <a:lnTo>
                    <a:pt x="384481" y="639155"/>
                  </a:lnTo>
                  <a:lnTo>
                    <a:pt x="389445" y="592367"/>
                  </a:lnTo>
                  <a:cubicBezTo>
                    <a:pt x="428202" y="412438"/>
                    <a:pt x="595782" y="277089"/>
                    <a:pt x="796637" y="277089"/>
                  </a:cubicBezTo>
                  <a:cubicBezTo>
                    <a:pt x="821744" y="277089"/>
                    <a:pt x="846331" y="279204"/>
                    <a:pt x="870212" y="283256"/>
                  </a:cubicBezTo>
                  <a:lnTo>
                    <a:pt x="902862" y="291635"/>
                  </a:lnTo>
                  <a:lnTo>
                    <a:pt x="919355" y="241160"/>
                  </a:lnTo>
                  <a:cubicBezTo>
                    <a:pt x="982452" y="99440"/>
                    <a:pt x="1130167" y="0"/>
                    <a:pt x="1302328" y="0"/>
                  </a:cubicBezTo>
                  <a:close/>
                </a:path>
              </a:pathLst>
            </a:custGeom>
            <a:solidFill>
              <a:srgbClr val="FA635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5041293" y="2931411"/>
              <a:ext cx="1766648" cy="9541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CASE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STUDY</a:t>
              </a:r>
              <a:endParaRPr/>
            </a:p>
          </p:txBody>
        </p:sp>
      </p:grpSp>
      <p:sp>
        <p:nvSpPr>
          <p:cNvPr id="105" name="Google Shape;105;p1"/>
          <p:cNvSpPr txBox="1"/>
          <p:nvPr/>
        </p:nvSpPr>
        <p:spPr>
          <a:xfrm>
            <a:off x="3753251" y="1269302"/>
            <a:ext cx="1660027" cy="42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SUPPORT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4907565" y="555030"/>
            <a:ext cx="221199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Lorem ipsum dolor sit amet, consectetuer adipiscing elit. Maecenas porttitor congue massa. 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8706551" y="1651142"/>
            <a:ext cx="221199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Lorem ipsum dolor sit amet, consectetuer adipiscing elit. Maecenas porttitor congue massa. </a:t>
            </a:r>
            <a:endParaRPr/>
          </a:p>
        </p:txBody>
      </p:sp>
      <p:sp>
        <p:nvSpPr>
          <p:cNvPr id="108" name="Google Shape;108;p1"/>
          <p:cNvSpPr txBox="1"/>
          <p:nvPr/>
        </p:nvSpPr>
        <p:spPr>
          <a:xfrm>
            <a:off x="9734165" y="4082636"/>
            <a:ext cx="221199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Lorem ipsum dolor sit amet, consectetuer adipiscing elit. Maecenas porttitor congue massa. </a:t>
            </a:r>
            <a:endParaRPr/>
          </a:p>
        </p:txBody>
      </p:sp>
      <p:sp>
        <p:nvSpPr>
          <p:cNvPr id="109" name="Google Shape;109;p1"/>
          <p:cNvSpPr txBox="1"/>
          <p:nvPr/>
        </p:nvSpPr>
        <p:spPr>
          <a:xfrm>
            <a:off x="6609639" y="5689378"/>
            <a:ext cx="221199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Lorem ipsum dolor sit amet, consectetuer adipiscing elit. Maecenas porttitor congue massa. </a:t>
            </a:r>
            <a:endParaRPr/>
          </a:p>
        </p:txBody>
      </p:sp>
      <p:sp>
        <p:nvSpPr>
          <p:cNvPr id="110" name="Google Shape;110;p1"/>
          <p:cNvSpPr txBox="1"/>
          <p:nvPr/>
        </p:nvSpPr>
        <p:spPr>
          <a:xfrm>
            <a:off x="913573" y="5367263"/>
            <a:ext cx="221199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Lorem ipsum dolor sit amet, consectetuer adipiscing elit. Maecenas porttitor congue massa. </a:t>
            </a:r>
            <a:endParaRPr/>
          </a:p>
        </p:txBody>
      </p:sp>
      <p:sp>
        <p:nvSpPr>
          <p:cNvPr id="111" name="Google Shape;111;p1"/>
          <p:cNvSpPr txBox="1"/>
          <p:nvPr/>
        </p:nvSpPr>
        <p:spPr>
          <a:xfrm>
            <a:off x="635051" y="2464469"/>
            <a:ext cx="221199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Lorem ipsum dolor sit </a:t>
            </a:r>
            <a:r>
              <a:rPr lang="en-US" sz="1050" dirty="0" err="1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amet</a:t>
            </a:r>
            <a:r>
              <a:rPr lang="en-US" sz="1050" dirty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1050" dirty="0" err="1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consectetuer</a:t>
            </a:r>
            <a:r>
              <a:rPr lang="en-US" sz="1050" dirty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050" dirty="0" err="1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adipiscing</a:t>
            </a:r>
            <a:r>
              <a:rPr lang="en-US" sz="1050" dirty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050" dirty="0" err="1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elit</a:t>
            </a:r>
            <a:r>
              <a:rPr lang="en-US" sz="1050" dirty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. Maecenas </a:t>
            </a:r>
            <a:r>
              <a:rPr lang="en-US" sz="1050" dirty="0" err="1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porttitor</a:t>
            </a:r>
            <a:r>
              <a:rPr lang="en-US" sz="1050" dirty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050" dirty="0" err="1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congue</a:t>
            </a:r>
            <a:r>
              <a:rPr lang="en-US" sz="1050" dirty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050" dirty="0" err="1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massa</a:t>
            </a:r>
            <a:r>
              <a:rPr lang="en-US" sz="1050" dirty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Open Sans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1</cp:revision>
  <dcterms:created xsi:type="dcterms:W3CDTF">2021-09-28T17:46:26Z</dcterms:created>
  <dcterms:modified xsi:type="dcterms:W3CDTF">2024-08-02T10:28:43Z</dcterms:modified>
</cp:coreProperties>
</file>