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12090A"/>
    <a:srgbClr val="100708"/>
    <a:srgbClr val="1E1614"/>
    <a:srgbClr val="150B12"/>
    <a:srgbClr val="110809"/>
    <a:srgbClr val="140B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3D5984-88AA-4F0E-A900-37416F5A47CB}" v="1" dt="2024-07-24T08:05:40.9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9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alina Faleono" clId="Web-{92F7CF16-D34C-4E37-B7DF-0D436FF408D5}"/>
    <pc:docChg chg="modSld">
      <pc:chgData name="Rosalina Faleono" userId="" providerId="" clId="Web-{92F7CF16-D34C-4E37-B7DF-0D436FF408D5}" dt="2024-05-30T09:53:35.015" v="0"/>
      <pc:docMkLst>
        <pc:docMk/>
      </pc:docMkLst>
      <pc:sldChg chg="addSp delAnim">
        <pc:chgData name="Rosalina Faleono" userId="" providerId="" clId="Web-{92F7CF16-D34C-4E37-B7DF-0D436FF408D5}" dt="2024-05-30T09:53:35.015" v="0"/>
        <pc:sldMkLst>
          <pc:docMk/>
          <pc:sldMk cId="4175133084" sldId="257"/>
        </pc:sldMkLst>
        <pc:grpChg chg="add">
          <ac:chgData name="Rosalina Faleono" userId="" providerId="" clId="Web-{92F7CF16-D34C-4E37-B7DF-0D436FF408D5}" dt="2024-05-30T09:53:35.015" v="0"/>
          <ac:grpSpMkLst>
            <pc:docMk/>
            <pc:sldMk cId="4175133084" sldId="257"/>
            <ac:grpSpMk id="7" creationId="{4A663975-9054-0DED-D57F-CF63D24EF3A3}"/>
          </ac:grpSpMkLst>
        </pc:grpChg>
      </pc:sldChg>
    </pc:docChg>
  </pc:docChgLst>
  <pc:docChgLst>
    <pc:chgData name="abilashcm cm" clId="Web-{2BC7DFE7-6F23-42FE-B270-1D0A2136E888}"/>
    <pc:docChg chg="delSld">
      <pc:chgData name="abilashcm cm" userId="" providerId="" clId="Web-{2BC7DFE7-6F23-42FE-B270-1D0A2136E888}" dt="2024-03-06T17:53:35.705" v="1"/>
      <pc:docMkLst>
        <pc:docMk/>
      </pc:docMkLst>
      <pc:sldChg chg="del">
        <pc:chgData name="abilashcm cm" userId="" providerId="" clId="Web-{2BC7DFE7-6F23-42FE-B270-1D0A2136E888}" dt="2024-03-06T17:53:33.721" v="0"/>
        <pc:sldMkLst>
          <pc:docMk/>
          <pc:sldMk cId="2832724141" sldId="256"/>
        </pc:sldMkLst>
      </pc:sldChg>
      <pc:sldChg chg="del">
        <pc:chgData name="abilashcm cm" userId="" providerId="" clId="Web-{2BC7DFE7-6F23-42FE-B270-1D0A2136E888}" dt="2024-03-06T17:53:35.705" v="1"/>
        <pc:sldMkLst>
          <pc:docMk/>
          <pc:sldMk cId="1353969797" sldId="258"/>
        </pc:sldMkLst>
      </pc:sldChg>
    </pc:docChg>
  </pc:docChgLst>
  <pc:docChgLst>
    <pc:chgData name="Nassim Brachemi" userId="Gu4bcajh6oFV6zcH+7RK2t5ikMAJJEW2hi1ODLi0J/g=" providerId="None" clId="Web-{233D5984-88AA-4F0E-A900-37416F5A47CB}"/>
    <pc:docChg chg="modSld">
      <pc:chgData name="Nassim Brachemi" userId="Gu4bcajh6oFV6zcH+7RK2t5ikMAJJEW2hi1ODLi0J/g=" providerId="None" clId="Web-{233D5984-88AA-4F0E-A900-37416F5A47CB}" dt="2024-07-24T08:05:40.906" v="0"/>
      <pc:docMkLst>
        <pc:docMk/>
      </pc:docMkLst>
      <pc:sldChg chg="delSp">
        <pc:chgData name="Nassim Brachemi" userId="Gu4bcajh6oFV6zcH+7RK2t5ikMAJJEW2hi1ODLi0J/g=" providerId="None" clId="Web-{233D5984-88AA-4F0E-A900-37416F5A47CB}" dt="2024-07-24T08:05:40.906" v="0"/>
        <pc:sldMkLst>
          <pc:docMk/>
          <pc:sldMk cId="4175133084" sldId="257"/>
        </pc:sldMkLst>
        <pc:spChg chg="topLvl">
          <ac:chgData name="Nassim Brachemi" userId="Gu4bcajh6oFV6zcH+7RK2t5ikMAJJEW2hi1ODLi0J/g=" providerId="None" clId="Web-{233D5984-88AA-4F0E-A900-37416F5A47CB}" dt="2024-07-24T08:05:40.906" v="0"/>
          <ac:spMkLst>
            <pc:docMk/>
            <pc:sldMk cId="4175133084" sldId="257"/>
            <ac:spMk id="2" creationId="{18919330-40A3-2727-098A-44E52008086B}"/>
          </ac:spMkLst>
        </pc:spChg>
        <pc:spChg chg="topLvl">
          <ac:chgData name="Nassim Brachemi" userId="Gu4bcajh6oFV6zcH+7RK2t5ikMAJJEW2hi1ODLi0J/g=" providerId="None" clId="Web-{233D5984-88AA-4F0E-A900-37416F5A47CB}" dt="2024-07-24T08:05:40.906" v="0"/>
          <ac:spMkLst>
            <pc:docMk/>
            <pc:sldMk cId="4175133084" sldId="257"/>
            <ac:spMk id="3" creationId="{B574516A-D162-D495-4DB6-980CB87D7D27}"/>
          </ac:spMkLst>
        </pc:spChg>
        <pc:spChg chg="topLvl">
          <ac:chgData name="Nassim Brachemi" userId="Gu4bcajh6oFV6zcH+7RK2t5ikMAJJEW2hi1ODLi0J/g=" providerId="None" clId="Web-{233D5984-88AA-4F0E-A900-37416F5A47CB}" dt="2024-07-24T08:05:40.906" v="0"/>
          <ac:spMkLst>
            <pc:docMk/>
            <pc:sldMk cId="4175133084" sldId="257"/>
            <ac:spMk id="5" creationId="{0C4D6940-062F-A63F-CEDF-6964793E116F}"/>
          </ac:spMkLst>
        </pc:spChg>
        <pc:spChg chg="topLvl">
          <ac:chgData name="Nassim Brachemi" userId="Gu4bcajh6oFV6zcH+7RK2t5ikMAJJEW2hi1ODLi0J/g=" providerId="None" clId="Web-{233D5984-88AA-4F0E-A900-37416F5A47CB}" dt="2024-07-24T08:05:40.906" v="0"/>
          <ac:spMkLst>
            <pc:docMk/>
            <pc:sldMk cId="4175133084" sldId="257"/>
            <ac:spMk id="9" creationId="{D3FB8089-6172-2629-5155-B4F4C26ACCB0}"/>
          </ac:spMkLst>
        </pc:spChg>
        <pc:spChg chg="topLvl">
          <ac:chgData name="Nassim Brachemi" userId="Gu4bcajh6oFV6zcH+7RK2t5ikMAJJEW2hi1ODLi0J/g=" providerId="None" clId="Web-{233D5984-88AA-4F0E-A900-37416F5A47CB}" dt="2024-07-24T08:05:40.906" v="0"/>
          <ac:spMkLst>
            <pc:docMk/>
            <pc:sldMk cId="4175133084" sldId="257"/>
            <ac:spMk id="12" creationId="{47488C2F-9E3E-3409-53E7-3F247650453B}"/>
          </ac:spMkLst>
        </pc:spChg>
        <pc:spChg chg="topLvl">
          <ac:chgData name="Nassim Brachemi" userId="Gu4bcajh6oFV6zcH+7RK2t5ikMAJJEW2hi1ODLi0J/g=" providerId="None" clId="Web-{233D5984-88AA-4F0E-A900-37416F5A47CB}" dt="2024-07-24T08:05:40.906" v="0"/>
          <ac:spMkLst>
            <pc:docMk/>
            <pc:sldMk cId="4175133084" sldId="257"/>
            <ac:spMk id="21" creationId="{C7D2D28B-94AE-9A26-3144-5C893E5FB5C7}"/>
          </ac:spMkLst>
        </pc:spChg>
        <pc:spChg chg="topLvl">
          <ac:chgData name="Nassim Brachemi" userId="Gu4bcajh6oFV6zcH+7RK2t5ikMAJJEW2hi1ODLi0J/g=" providerId="None" clId="Web-{233D5984-88AA-4F0E-A900-37416F5A47CB}" dt="2024-07-24T08:05:40.906" v="0"/>
          <ac:spMkLst>
            <pc:docMk/>
            <pc:sldMk cId="4175133084" sldId="257"/>
            <ac:spMk id="22" creationId="{EE8F2293-D521-1780-60E8-2BC6A8316862}"/>
          </ac:spMkLst>
        </pc:spChg>
        <pc:spChg chg="topLvl">
          <ac:chgData name="Nassim Brachemi" userId="Gu4bcajh6oFV6zcH+7RK2t5ikMAJJEW2hi1ODLi0J/g=" providerId="None" clId="Web-{233D5984-88AA-4F0E-A900-37416F5A47CB}" dt="2024-07-24T08:05:40.906" v="0"/>
          <ac:spMkLst>
            <pc:docMk/>
            <pc:sldMk cId="4175133084" sldId="257"/>
            <ac:spMk id="23" creationId="{F8393950-F558-1F4B-CE4E-CB9CD4E477D0}"/>
          </ac:spMkLst>
        </pc:spChg>
        <pc:spChg chg="topLvl">
          <ac:chgData name="Nassim Brachemi" userId="Gu4bcajh6oFV6zcH+7RK2t5ikMAJJEW2hi1ODLi0J/g=" providerId="None" clId="Web-{233D5984-88AA-4F0E-A900-37416F5A47CB}" dt="2024-07-24T08:05:40.906" v="0"/>
          <ac:spMkLst>
            <pc:docMk/>
            <pc:sldMk cId="4175133084" sldId="257"/>
            <ac:spMk id="24" creationId="{C77145E3-5B76-1A62-3AF0-1318027CD7C0}"/>
          </ac:spMkLst>
        </pc:spChg>
        <pc:spChg chg="topLvl">
          <ac:chgData name="Nassim Brachemi" userId="Gu4bcajh6oFV6zcH+7RK2t5ikMAJJEW2hi1ODLi0J/g=" providerId="None" clId="Web-{233D5984-88AA-4F0E-A900-37416F5A47CB}" dt="2024-07-24T08:05:40.906" v="0"/>
          <ac:spMkLst>
            <pc:docMk/>
            <pc:sldMk cId="4175133084" sldId="257"/>
            <ac:spMk id="25" creationId="{56851209-FC0F-807D-C4FF-471B51389795}"/>
          </ac:spMkLst>
        </pc:spChg>
        <pc:spChg chg="topLvl">
          <ac:chgData name="Nassim Brachemi" userId="Gu4bcajh6oFV6zcH+7RK2t5ikMAJJEW2hi1ODLi0J/g=" providerId="None" clId="Web-{233D5984-88AA-4F0E-A900-37416F5A47CB}" dt="2024-07-24T08:05:40.906" v="0"/>
          <ac:spMkLst>
            <pc:docMk/>
            <pc:sldMk cId="4175133084" sldId="257"/>
            <ac:spMk id="26" creationId="{5CD3538D-D879-DC5F-07AB-19698FA27BF2}"/>
          </ac:spMkLst>
        </pc:spChg>
        <pc:spChg chg="topLvl">
          <ac:chgData name="Nassim Brachemi" userId="Gu4bcajh6oFV6zcH+7RK2t5ikMAJJEW2hi1ODLi0J/g=" providerId="None" clId="Web-{233D5984-88AA-4F0E-A900-37416F5A47CB}" dt="2024-07-24T08:05:40.906" v="0"/>
          <ac:spMkLst>
            <pc:docMk/>
            <pc:sldMk cId="4175133084" sldId="257"/>
            <ac:spMk id="27" creationId="{114194A3-A5D0-899E-D600-F3CE01B0750D}"/>
          </ac:spMkLst>
        </pc:spChg>
        <pc:spChg chg="topLvl">
          <ac:chgData name="Nassim Brachemi" userId="Gu4bcajh6oFV6zcH+7RK2t5ikMAJJEW2hi1ODLi0J/g=" providerId="None" clId="Web-{233D5984-88AA-4F0E-A900-37416F5A47CB}" dt="2024-07-24T08:05:40.906" v="0"/>
          <ac:spMkLst>
            <pc:docMk/>
            <pc:sldMk cId="4175133084" sldId="257"/>
            <ac:spMk id="28" creationId="{3DE62218-5C1C-4CE4-C5AA-A8EE431D2AB9}"/>
          </ac:spMkLst>
        </pc:spChg>
        <pc:spChg chg="topLvl">
          <ac:chgData name="Nassim Brachemi" userId="Gu4bcajh6oFV6zcH+7RK2t5ikMAJJEW2hi1ODLi0J/g=" providerId="None" clId="Web-{233D5984-88AA-4F0E-A900-37416F5A47CB}" dt="2024-07-24T08:05:40.906" v="0"/>
          <ac:spMkLst>
            <pc:docMk/>
            <pc:sldMk cId="4175133084" sldId="257"/>
            <ac:spMk id="29" creationId="{A2BBC36C-BCC8-83F6-36C9-86C92B7A132D}"/>
          </ac:spMkLst>
        </pc:spChg>
        <pc:spChg chg="topLvl">
          <ac:chgData name="Nassim Brachemi" userId="Gu4bcajh6oFV6zcH+7RK2t5ikMAJJEW2hi1ODLi0J/g=" providerId="None" clId="Web-{233D5984-88AA-4F0E-A900-37416F5A47CB}" dt="2024-07-24T08:05:40.906" v="0"/>
          <ac:spMkLst>
            <pc:docMk/>
            <pc:sldMk cId="4175133084" sldId="257"/>
            <ac:spMk id="30" creationId="{75407EB4-F4E5-C2CF-BB1C-1DA9B5470152}"/>
          </ac:spMkLst>
        </pc:spChg>
        <pc:spChg chg="topLvl">
          <ac:chgData name="Nassim Brachemi" userId="Gu4bcajh6oFV6zcH+7RK2t5ikMAJJEW2hi1ODLi0J/g=" providerId="None" clId="Web-{233D5984-88AA-4F0E-A900-37416F5A47CB}" dt="2024-07-24T08:05:40.906" v="0"/>
          <ac:spMkLst>
            <pc:docMk/>
            <pc:sldMk cId="4175133084" sldId="257"/>
            <ac:spMk id="31" creationId="{6D340CFE-851D-D8CD-98D8-150F632FD91A}"/>
          </ac:spMkLst>
        </pc:spChg>
        <pc:spChg chg="topLvl">
          <ac:chgData name="Nassim Brachemi" userId="Gu4bcajh6oFV6zcH+7RK2t5ikMAJJEW2hi1ODLi0J/g=" providerId="None" clId="Web-{233D5984-88AA-4F0E-A900-37416F5A47CB}" dt="2024-07-24T08:05:40.906" v="0"/>
          <ac:spMkLst>
            <pc:docMk/>
            <pc:sldMk cId="4175133084" sldId="257"/>
            <ac:spMk id="32" creationId="{AB39B9FF-7720-D89C-288E-13EEBD78EDB7}"/>
          </ac:spMkLst>
        </pc:spChg>
        <pc:spChg chg="topLvl">
          <ac:chgData name="Nassim Brachemi" userId="Gu4bcajh6oFV6zcH+7RK2t5ikMAJJEW2hi1ODLi0J/g=" providerId="None" clId="Web-{233D5984-88AA-4F0E-A900-37416F5A47CB}" dt="2024-07-24T08:05:40.906" v="0"/>
          <ac:spMkLst>
            <pc:docMk/>
            <pc:sldMk cId="4175133084" sldId="257"/>
            <ac:spMk id="41" creationId="{D356E419-4B6C-3654-37B0-3EA7EA050A2A}"/>
          </ac:spMkLst>
        </pc:spChg>
        <pc:grpChg chg="del">
          <ac:chgData name="Nassim Brachemi" userId="Gu4bcajh6oFV6zcH+7RK2t5ikMAJJEW2hi1ODLi0J/g=" providerId="None" clId="Web-{233D5984-88AA-4F0E-A900-37416F5A47CB}" dt="2024-07-24T08:05:40.906" v="0"/>
          <ac:grpSpMkLst>
            <pc:docMk/>
            <pc:sldMk cId="4175133084" sldId="257"/>
            <ac:grpSpMk id="7" creationId="{4A663975-9054-0DED-D57F-CF63D24EF3A3}"/>
          </ac:grpSpMkLst>
        </pc:grpChg>
        <pc:grpChg chg="topLvl">
          <ac:chgData name="Nassim Brachemi" userId="Gu4bcajh6oFV6zcH+7RK2t5ikMAJJEW2hi1ODLi0J/g=" providerId="None" clId="Web-{233D5984-88AA-4F0E-A900-37416F5A47CB}" dt="2024-07-24T08:05:40.906" v="0"/>
          <ac:grpSpMkLst>
            <pc:docMk/>
            <pc:sldMk cId="4175133084" sldId="257"/>
            <ac:grpSpMk id="34" creationId="{FEA9184D-258F-1128-0E15-1B81E65669D0}"/>
          </ac:grpSpMkLst>
        </pc:grpChg>
        <pc:grpChg chg="topLvl">
          <ac:chgData name="Nassim Brachemi" userId="Gu4bcajh6oFV6zcH+7RK2t5ikMAJJEW2hi1ODLi0J/g=" providerId="None" clId="Web-{233D5984-88AA-4F0E-A900-37416F5A47CB}" dt="2024-07-24T08:05:40.906" v="0"/>
          <ac:grpSpMkLst>
            <pc:docMk/>
            <pc:sldMk cId="4175133084" sldId="257"/>
            <ac:grpSpMk id="35" creationId="{87EE659F-2EE2-426E-0C84-2D4FEF8D180C}"/>
          </ac:grpSpMkLst>
        </pc:grpChg>
        <pc:grpChg chg="topLvl">
          <ac:chgData name="Nassim Brachemi" userId="Gu4bcajh6oFV6zcH+7RK2t5ikMAJJEW2hi1ODLi0J/g=" providerId="None" clId="Web-{233D5984-88AA-4F0E-A900-37416F5A47CB}" dt="2024-07-24T08:05:40.906" v="0"/>
          <ac:grpSpMkLst>
            <pc:docMk/>
            <pc:sldMk cId="4175133084" sldId="257"/>
            <ac:grpSpMk id="36" creationId="{2D6EEEDA-A89E-EAD5-C4E0-02FC994521A6}"/>
          </ac:grpSpMkLst>
        </pc:grpChg>
        <pc:grpChg chg="topLvl">
          <ac:chgData name="Nassim Brachemi" userId="Gu4bcajh6oFV6zcH+7RK2t5ikMAJJEW2hi1ODLi0J/g=" providerId="None" clId="Web-{233D5984-88AA-4F0E-A900-37416F5A47CB}" dt="2024-07-24T08:05:40.906" v="0"/>
          <ac:grpSpMkLst>
            <pc:docMk/>
            <pc:sldMk cId="4175133084" sldId="257"/>
            <ac:grpSpMk id="37" creationId="{67A05D5A-4049-DC4A-7A9A-5185ED17D810}"/>
          </ac:grpSpMkLst>
        </pc:grpChg>
        <pc:grpChg chg="topLvl">
          <ac:chgData name="Nassim Brachemi" userId="Gu4bcajh6oFV6zcH+7RK2t5ikMAJJEW2hi1ODLi0J/g=" providerId="None" clId="Web-{233D5984-88AA-4F0E-A900-37416F5A47CB}" dt="2024-07-24T08:05:40.906" v="0"/>
          <ac:grpSpMkLst>
            <pc:docMk/>
            <pc:sldMk cId="4175133084" sldId="257"/>
            <ac:grpSpMk id="38" creationId="{F5C6ECCD-4E91-2B12-1E46-9A4CB8931B6B}"/>
          </ac:grpSpMkLst>
        </pc:grpChg>
        <pc:grpChg chg="topLvl">
          <ac:chgData name="Nassim Brachemi" userId="Gu4bcajh6oFV6zcH+7RK2t5ikMAJJEW2hi1ODLi0J/g=" providerId="None" clId="Web-{233D5984-88AA-4F0E-A900-37416F5A47CB}" dt="2024-07-24T08:05:40.906" v="0"/>
          <ac:grpSpMkLst>
            <pc:docMk/>
            <pc:sldMk cId="4175133084" sldId="257"/>
            <ac:grpSpMk id="39" creationId="{39364440-AA7F-280A-CED1-8687177B4F13}"/>
          </ac:grpSpMkLst>
        </pc:grpChg>
        <pc:picChg chg="topLvl">
          <ac:chgData name="Nassim Brachemi" userId="Gu4bcajh6oFV6zcH+7RK2t5ikMAJJEW2hi1ODLi0J/g=" providerId="None" clId="Web-{233D5984-88AA-4F0E-A900-37416F5A47CB}" dt="2024-07-24T08:05:40.906" v="0"/>
          <ac:picMkLst>
            <pc:docMk/>
            <pc:sldMk cId="4175133084" sldId="257"/>
            <ac:picMk id="4" creationId="{D12C131D-ADC5-B4AD-86FA-DE3152496F8C}"/>
          </ac:picMkLst>
        </pc:picChg>
      </pc:sldChg>
    </pc:docChg>
  </pc:docChgLst>
  <pc:docChgLst>
    <pc:chgData name="Bev McMasters" clId="Web-{F6C6F534-7030-4275-A462-E2232699E16C}"/>
    <pc:docChg chg="delSld">
      <pc:chgData name="Bev McMasters" userId="" providerId="" clId="Web-{F6C6F534-7030-4275-A462-E2232699E16C}" dt="2024-03-03T00:09:27.161" v="1"/>
      <pc:docMkLst>
        <pc:docMk/>
      </pc:docMkLst>
      <pc:sldChg chg="del">
        <pc:chgData name="Bev McMasters" userId="" providerId="" clId="Web-{F6C6F534-7030-4275-A462-E2232699E16C}" dt="2024-03-03T00:09:26.192" v="0"/>
        <pc:sldMkLst>
          <pc:docMk/>
          <pc:sldMk cId="3649968376" sldId="276"/>
        </pc:sldMkLst>
      </pc:sldChg>
      <pc:sldChg chg="del">
        <pc:chgData name="Bev McMasters" userId="" providerId="" clId="Web-{F6C6F534-7030-4275-A462-E2232699E16C}" dt="2024-03-03T00:09:27.161" v="1"/>
        <pc:sldMkLst>
          <pc:docMk/>
          <pc:sldMk cId="1008397582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9550B-647F-455A-2B92-3792529C23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B3B623-5D2F-B25C-980D-9F610D0407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0CCE89-4D58-161C-6F12-046E390FA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17B31-A6EB-4F72-B92D-3D77DAAC064E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21B0EF-AF75-FDB8-5E53-75E2BED3E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3C0B1-5452-6299-39D6-218E41017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137DC-53B0-4768-94F7-5D5963163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42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9EF5E-6BF2-E2A3-40E5-BC2C05CD3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AC2DA5-392E-D0F5-87BC-AA267C6413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BF93C-C36C-A74B-0891-ECA7C17AF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17B31-A6EB-4F72-B92D-3D77DAAC064E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298B7-890C-DCE6-9E08-745B7A261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A8EC0-302C-AEAB-AC44-BB2A34B5C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137DC-53B0-4768-94F7-5D5963163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5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2FD348-69F8-B615-0847-D4D9555CA2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3CCB85-2089-C784-16AE-A46AC472AE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21A1B-1FB9-3785-B314-572C2CF10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17B31-A6EB-4F72-B92D-3D77DAAC064E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9C7F86-1F92-4445-1F3F-385A8FD48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6AB193-9142-9D6B-4B44-65EC0309D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137DC-53B0-4768-94F7-5D5963163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44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12903-39E6-D15A-D2B8-0AC40A6EE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ABC4F-D60F-102C-078A-7BCF378C0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43B02-CE91-4AE0-D609-D4B498092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17B31-A6EB-4F72-B92D-3D77DAAC064E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73843-13C5-E35B-5B86-017EAEF5F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27A53-7149-FB1C-9A76-C3DCC4759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137DC-53B0-4768-94F7-5D5963163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496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16FB1-2F9B-800B-F6AD-5C4CCAA14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ED2E4D-E9EC-AA60-ACA7-4F8EDE8EF6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66795-4A59-A1A8-0EB3-24324320D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17B31-A6EB-4F72-B92D-3D77DAAC064E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B5E23-ED5C-A670-35A0-354159197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161A8-8501-9719-30C6-7C3EDCB0E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137DC-53B0-4768-94F7-5D5963163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74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DFB86-31F2-5E4C-C2D3-7BA088645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D1511-E12E-FE41-2FE4-D04C471F5A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804918-10CE-5E4B-AF36-35C5D81B46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4166F-6E99-1C10-A300-86BBFE59B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17B31-A6EB-4F72-B92D-3D77DAAC064E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0BC5B9-E366-9933-D097-D25572486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FF9D8C-6B6D-D6CD-DF4E-27BF0FDF9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137DC-53B0-4768-94F7-5D5963163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722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0D194-0016-85FB-BE9A-3F4905FFF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8E237A-20F0-D121-84AF-F81D5320D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035675-D3F5-76F1-906A-5DF18A90B8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B9B952-22C4-A53E-1017-CE00A55D4F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DF1AFE-2B50-6D5E-019C-B75F3A134E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30B3E4-4DCB-6891-9B44-A07F339F2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17B31-A6EB-4F72-B92D-3D77DAAC064E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ABE5AA-BAFB-793E-3874-604742F90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CEE62F-DD0D-0164-8A6E-DF5EDDBCF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137DC-53B0-4768-94F7-5D5963163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407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5ADF6-4EEE-36B3-FC5D-44F5716BB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29DAFE-3B43-26FB-05BE-D92E9ACEE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17B31-A6EB-4F72-B92D-3D77DAAC064E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9BBAA2-9864-318B-4524-3092ECDCA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4C9D4F-49F3-6B99-D44D-667EA61BB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137DC-53B0-4768-94F7-5D5963163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51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6B621E-9A9F-A8A9-468D-7EAE8EF0C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17B31-A6EB-4F72-B92D-3D77DAAC064E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68C556-8AAB-0026-F8C5-5CFFE2547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E4E09B-44C5-AE86-59D2-A8C056193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137DC-53B0-4768-94F7-5D5963163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37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FF927-1F6C-B1BC-AC99-0CB70A4BE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CEC26-E1D8-BB80-90BC-CB659BFBA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E43A4-3895-7A4E-7905-E687AED4BA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FDB62C-FE43-6310-8CB4-6A3463D9E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17B31-A6EB-4F72-B92D-3D77DAAC064E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7C1E73-865B-2AB8-3FC1-32BA04023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F90549-003A-199A-D0F5-4528CF855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137DC-53B0-4768-94F7-5D5963163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575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DBFCB-B154-5686-8A7F-DC0CA8A74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DA0864-71F1-CEDB-8E99-E5215729B5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E130D9-1C14-E617-B652-59E97186B0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1195F0-F115-2F0A-380E-594E059D6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17B31-A6EB-4F72-B92D-3D77DAAC064E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967BDF-9AB5-6342-67D9-EED4B7F57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2928BA-8FC7-6614-6093-44273B424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137DC-53B0-4768-94F7-5D5963163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05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7A9567-0573-9497-F198-38EF41C7C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4FD661-650B-563F-B2E9-057619255F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3448D-E28C-74CA-E940-02A9D160F7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17B31-A6EB-4F72-B92D-3D77DAAC064E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BCCDC-B5CB-B838-ECD5-F04637EB12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0266A9-0AD1-28A2-4495-B136CA8234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137DC-53B0-4768-94F7-5D5963163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46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080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2C131D-ADC5-B4AD-86FA-DE3152496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809" y="1206548"/>
            <a:ext cx="3604381" cy="5406571"/>
          </a:xfrm>
          <a:prstGeom prst="rect">
            <a:avLst/>
          </a:prstGeo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574516A-D162-D495-4DB6-980CB87D7D27}"/>
              </a:ext>
            </a:extLst>
          </p:cNvPr>
          <p:cNvSpPr/>
          <p:nvPr/>
        </p:nvSpPr>
        <p:spPr>
          <a:xfrm>
            <a:off x="5595255" y="2774091"/>
            <a:ext cx="1001486" cy="72571"/>
          </a:xfrm>
          <a:custGeom>
            <a:avLst/>
            <a:gdLst>
              <a:gd name="connsiteX0" fmla="*/ 0 w 1001486"/>
              <a:gd name="connsiteY0" fmla="*/ 0 h 72571"/>
              <a:gd name="connsiteX1" fmla="*/ 188686 w 1001486"/>
              <a:gd name="connsiteY1" fmla="*/ 14514 h 72571"/>
              <a:gd name="connsiteX2" fmla="*/ 304800 w 1001486"/>
              <a:gd name="connsiteY2" fmla="*/ 72571 h 72571"/>
              <a:gd name="connsiteX3" fmla="*/ 537029 w 1001486"/>
              <a:gd name="connsiteY3" fmla="*/ 14514 h 72571"/>
              <a:gd name="connsiteX4" fmla="*/ 682172 w 1001486"/>
              <a:gd name="connsiteY4" fmla="*/ 43542 h 72571"/>
              <a:gd name="connsiteX5" fmla="*/ 841829 w 1001486"/>
              <a:gd name="connsiteY5" fmla="*/ 14514 h 72571"/>
              <a:gd name="connsiteX6" fmla="*/ 1001486 w 1001486"/>
              <a:gd name="connsiteY6" fmla="*/ 0 h 72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486" h="72571">
                <a:moveTo>
                  <a:pt x="0" y="0"/>
                </a:moveTo>
                <a:lnTo>
                  <a:pt x="188686" y="14514"/>
                </a:lnTo>
                <a:lnTo>
                  <a:pt x="304800" y="72571"/>
                </a:lnTo>
                <a:lnTo>
                  <a:pt x="537029" y="14514"/>
                </a:lnTo>
                <a:lnTo>
                  <a:pt x="682172" y="43542"/>
                </a:lnTo>
                <a:lnTo>
                  <a:pt x="841829" y="14514"/>
                </a:lnTo>
                <a:lnTo>
                  <a:pt x="1001486" y="0"/>
                </a:lnTo>
              </a:path>
            </a:pathLst>
          </a:custGeom>
          <a:noFill/>
          <a:ln>
            <a:solidFill>
              <a:schemeClr val="bg1"/>
            </a:solidFill>
          </a:ln>
          <a:effectLst>
            <a:glow rad="1905000">
              <a:srgbClr val="FFFF66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C4D6940-062F-A63F-CEDF-6964793E116F}"/>
              </a:ext>
            </a:extLst>
          </p:cNvPr>
          <p:cNvSpPr/>
          <p:nvPr/>
        </p:nvSpPr>
        <p:spPr>
          <a:xfrm>
            <a:off x="5544457" y="2846663"/>
            <a:ext cx="1001486" cy="72571"/>
          </a:xfrm>
          <a:custGeom>
            <a:avLst/>
            <a:gdLst>
              <a:gd name="connsiteX0" fmla="*/ 0 w 1001486"/>
              <a:gd name="connsiteY0" fmla="*/ 0 h 72571"/>
              <a:gd name="connsiteX1" fmla="*/ 188686 w 1001486"/>
              <a:gd name="connsiteY1" fmla="*/ 14514 h 72571"/>
              <a:gd name="connsiteX2" fmla="*/ 304800 w 1001486"/>
              <a:gd name="connsiteY2" fmla="*/ 72571 h 72571"/>
              <a:gd name="connsiteX3" fmla="*/ 537029 w 1001486"/>
              <a:gd name="connsiteY3" fmla="*/ 14514 h 72571"/>
              <a:gd name="connsiteX4" fmla="*/ 682172 w 1001486"/>
              <a:gd name="connsiteY4" fmla="*/ 43542 h 72571"/>
              <a:gd name="connsiteX5" fmla="*/ 841829 w 1001486"/>
              <a:gd name="connsiteY5" fmla="*/ 14514 h 72571"/>
              <a:gd name="connsiteX6" fmla="*/ 1001486 w 1001486"/>
              <a:gd name="connsiteY6" fmla="*/ 0 h 72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486" h="72571">
                <a:moveTo>
                  <a:pt x="0" y="0"/>
                </a:moveTo>
                <a:lnTo>
                  <a:pt x="188686" y="14514"/>
                </a:lnTo>
                <a:lnTo>
                  <a:pt x="304800" y="72571"/>
                </a:lnTo>
                <a:lnTo>
                  <a:pt x="537029" y="14514"/>
                </a:lnTo>
                <a:lnTo>
                  <a:pt x="682172" y="43542"/>
                </a:lnTo>
                <a:lnTo>
                  <a:pt x="841829" y="14514"/>
                </a:lnTo>
                <a:lnTo>
                  <a:pt x="1001486" y="0"/>
                </a:lnTo>
              </a:path>
            </a:pathLst>
          </a:custGeom>
          <a:noFill/>
          <a:ln>
            <a:solidFill>
              <a:schemeClr val="bg1"/>
            </a:solidFill>
          </a:ln>
          <a:effectLst>
            <a:glow rad="889000"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8919330-40A3-2727-098A-44E52008086B}"/>
              </a:ext>
            </a:extLst>
          </p:cNvPr>
          <p:cNvSpPr/>
          <p:nvPr/>
        </p:nvSpPr>
        <p:spPr>
          <a:xfrm>
            <a:off x="5219074" y="1969738"/>
            <a:ext cx="1753849" cy="1753849"/>
          </a:xfrm>
          <a:prstGeom prst="ellipse">
            <a:avLst/>
          </a:prstGeom>
          <a:noFill/>
          <a:ln w="28575">
            <a:solidFill>
              <a:schemeClr val="bg1">
                <a:alpha val="78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EA9184D-258F-1128-0E15-1B81E65669D0}"/>
              </a:ext>
            </a:extLst>
          </p:cNvPr>
          <p:cNvGrpSpPr/>
          <p:nvPr/>
        </p:nvGrpSpPr>
        <p:grpSpPr>
          <a:xfrm>
            <a:off x="8823455" y="1146587"/>
            <a:ext cx="989351" cy="989351"/>
            <a:chOff x="8823455" y="1146587"/>
            <a:chExt cx="989351" cy="989351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906DE28-8E22-686D-6124-3EF8574AA1E3}"/>
                </a:ext>
              </a:extLst>
            </p:cNvPr>
            <p:cNvSpPr/>
            <p:nvPr/>
          </p:nvSpPr>
          <p:spPr>
            <a:xfrm>
              <a:off x="8823455" y="1146587"/>
              <a:ext cx="989351" cy="989351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Graphic 7" descr="Brain in head with solid fill">
              <a:extLst>
                <a:ext uri="{FF2B5EF4-FFF2-40B4-BE49-F238E27FC236}">
                  <a16:creationId xmlns:a16="http://schemas.microsoft.com/office/drawing/2014/main" id="{1CB6A81F-8333-A8F6-3AE8-2C4D605C04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9043964" y="1367096"/>
              <a:ext cx="548331" cy="548331"/>
            </a:xfrm>
            <a:prstGeom prst="rect">
              <a:avLst/>
            </a:prstGeom>
          </p:spPr>
        </p:pic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3FB8089-6172-2629-5155-B4F4C26ACCB0}"/>
              </a:ext>
            </a:extLst>
          </p:cNvPr>
          <p:cNvSpPr/>
          <p:nvPr/>
        </p:nvSpPr>
        <p:spPr>
          <a:xfrm>
            <a:off x="6775554" y="1725018"/>
            <a:ext cx="2038662" cy="584616"/>
          </a:xfrm>
          <a:custGeom>
            <a:avLst/>
            <a:gdLst>
              <a:gd name="connsiteX0" fmla="*/ 0 w 2038662"/>
              <a:gd name="connsiteY0" fmla="*/ 584616 h 584616"/>
              <a:gd name="connsiteX1" fmla="*/ 749508 w 2038662"/>
              <a:gd name="connsiteY1" fmla="*/ 0 h 584616"/>
              <a:gd name="connsiteX2" fmla="*/ 2038662 w 2038662"/>
              <a:gd name="connsiteY2" fmla="*/ 0 h 584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8662" h="584616">
                <a:moveTo>
                  <a:pt x="0" y="584616"/>
                </a:moveTo>
                <a:lnTo>
                  <a:pt x="749508" y="0"/>
                </a:lnTo>
                <a:lnTo>
                  <a:pt x="2038662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9364440-AA7F-280A-CED1-8687177B4F13}"/>
              </a:ext>
            </a:extLst>
          </p:cNvPr>
          <p:cNvGrpSpPr/>
          <p:nvPr/>
        </p:nvGrpSpPr>
        <p:grpSpPr>
          <a:xfrm>
            <a:off x="2379191" y="1146587"/>
            <a:ext cx="989351" cy="989351"/>
            <a:chOff x="2379191" y="1146587"/>
            <a:chExt cx="989351" cy="98935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00D0B74-D04D-9A60-1769-D478DAFA0FD0}"/>
                </a:ext>
              </a:extLst>
            </p:cNvPr>
            <p:cNvSpPr/>
            <p:nvPr/>
          </p:nvSpPr>
          <p:spPr>
            <a:xfrm>
              <a:off x="2379191" y="1146587"/>
              <a:ext cx="989351" cy="989351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Graphic 10" descr="Bar graph with upward trend with solid fill">
              <a:extLst>
                <a:ext uri="{FF2B5EF4-FFF2-40B4-BE49-F238E27FC236}">
                  <a16:creationId xmlns:a16="http://schemas.microsoft.com/office/drawing/2014/main" id="{194BBA4B-6A2C-8EB4-322A-E364C32B54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599700" y="1367096"/>
              <a:ext cx="548331" cy="548331"/>
            </a:xfrm>
            <a:prstGeom prst="rect">
              <a:avLst/>
            </a:prstGeom>
          </p:spPr>
        </p:pic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488C2F-9E3E-3409-53E7-3F247650453B}"/>
              </a:ext>
            </a:extLst>
          </p:cNvPr>
          <p:cNvSpPr/>
          <p:nvPr/>
        </p:nvSpPr>
        <p:spPr>
          <a:xfrm flipH="1">
            <a:off x="3413510" y="1677430"/>
            <a:ext cx="2038662" cy="584616"/>
          </a:xfrm>
          <a:custGeom>
            <a:avLst/>
            <a:gdLst>
              <a:gd name="connsiteX0" fmla="*/ 0 w 2038662"/>
              <a:gd name="connsiteY0" fmla="*/ 584616 h 584616"/>
              <a:gd name="connsiteX1" fmla="*/ 749508 w 2038662"/>
              <a:gd name="connsiteY1" fmla="*/ 0 h 584616"/>
              <a:gd name="connsiteX2" fmla="*/ 2038662 w 2038662"/>
              <a:gd name="connsiteY2" fmla="*/ 0 h 584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8662" h="584616">
                <a:moveTo>
                  <a:pt x="0" y="584616"/>
                </a:moveTo>
                <a:lnTo>
                  <a:pt x="749508" y="0"/>
                </a:lnTo>
                <a:lnTo>
                  <a:pt x="2038662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5C6ECCD-4E91-2B12-1E46-9A4CB8931B6B}"/>
              </a:ext>
            </a:extLst>
          </p:cNvPr>
          <p:cNvGrpSpPr/>
          <p:nvPr/>
        </p:nvGrpSpPr>
        <p:grpSpPr>
          <a:xfrm>
            <a:off x="2379191" y="2837856"/>
            <a:ext cx="989351" cy="989351"/>
            <a:chOff x="2379191" y="2837856"/>
            <a:chExt cx="989351" cy="989351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774B46D-C151-2A62-13F7-1E61D39D274F}"/>
                </a:ext>
              </a:extLst>
            </p:cNvPr>
            <p:cNvSpPr/>
            <p:nvPr/>
          </p:nvSpPr>
          <p:spPr>
            <a:xfrm>
              <a:off x="2379191" y="2837856"/>
              <a:ext cx="989351" cy="989351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Graphic 13" descr="Bank with solid fill">
              <a:extLst>
                <a:ext uri="{FF2B5EF4-FFF2-40B4-BE49-F238E27FC236}">
                  <a16:creationId xmlns:a16="http://schemas.microsoft.com/office/drawing/2014/main" id="{909C27A4-DCF7-8E31-382D-3F9822BB0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2599700" y="3058365"/>
              <a:ext cx="548331" cy="548331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7A05D5A-4049-DC4A-7A9A-5185ED17D810}"/>
              </a:ext>
            </a:extLst>
          </p:cNvPr>
          <p:cNvGrpSpPr/>
          <p:nvPr/>
        </p:nvGrpSpPr>
        <p:grpSpPr>
          <a:xfrm>
            <a:off x="2379191" y="4529125"/>
            <a:ext cx="989351" cy="989351"/>
            <a:chOff x="2379191" y="4529125"/>
            <a:chExt cx="989351" cy="989351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A5B328A-4AE6-D6AB-8847-EB3D081BA847}"/>
                </a:ext>
              </a:extLst>
            </p:cNvPr>
            <p:cNvSpPr/>
            <p:nvPr/>
          </p:nvSpPr>
          <p:spPr>
            <a:xfrm>
              <a:off x="2379191" y="4529125"/>
              <a:ext cx="989351" cy="989351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Graphic 15" descr="Battery charging with solid fill">
              <a:extLst>
                <a:ext uri="{FF2B5EF4-FFF2-40B4-BE49-F238E27FC236}">
                  <a16:creationId xmlns:a16="http://schemas.microsoft.com/office/drawing/2014/main" id="{C284ED77-2552-A998-101F-48CC6989DE2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2599700" y="4749634"/>
              <a:ext cx="548331" cy="548331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7EE659F-2EE2-426E-0C84-2D4FEF8D180C}"/>
              </a:ext>
            </a:extLst>
          </p:cNvPr>
          <p:cNvGrpSpPr/>
          <p:nvPr/>
        </p:nvGrpSpPr>
        <p:grpSpPr>
          <a:xfrm>
            <a:off x="8823455" y="2837856"/>
            <a:ext cx="989351" cy="989351"/>
            <a:chOff x="8823455" y="2837856"/>
            <a:chExt cx="989351" cy="989351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AEE07B0-3CEA-5BF8-CE1E-EF74AADE5805}"/>
                </a:ext>
              </a:extLst>
            </p:cNvPr>
            <p:cNvSpPr/>
            <p:nvPr/>
          </p:nvSpPr>
          <p:spPr>
            <a:xfrm>
              <a:off x="8823455" y="2837856"/>
              <a:ext cx="989351" cy="989351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Graphic 17" descr="Bullseye with solid fill">
              <a:extLst>
                <a:ext uri="{FF2B5EF4-FFF2-40B4-BE49-F238E27FC236}">
                  <a16:creationId xmlns:a16="http://schemas.microsoft.com/office/drawing/2014/main" id="{3989888C-9C04-15FD-860F-272904D31C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9043964" y="3058365"/>
              <a:ext cx="548331" cy="548331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D6EEEDA-A89E-EAD5-C4E0-02FC994521A6}"/>
              </a:ext>
            </a:extLst>
          </p:cNvPr>
          <p:cNvGrpSpPr/>
          <p:nvPr/>
        </p:nvGrpSpPr>
        <p:grpSpPr>
          <a:xfrm>
            <a:off x="8823455" y="4529125"/>
            <a:ext cx="989351" cy="989351"/>
            <a:chOff x="8823455" y="4529125"/>
            <a:chExt cx="989351" cy="989351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625CC7F-F069-0145-4019-86EE884B5622}"/>
                </a:ext>
              </a:extLst>
            </p:cNvPr>
            <p:cNvSpPr/>
            <p:nvPr/>
          </p:nvSpPr>
          <p:spPr>
            <a:xfrm>
              <a:off x="8823455" y="4529125"/>
              <a:ext cx="989351" cy="989351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Graphic 19" descr="Briefcase with solid fill">
              <a:extLst>
                <a:ext uri="{FF2B5EF4-FFF2-40B4-BE49-F238E27FC236}">
                  <a16:creationId xmlns:a16="http://schemas.microsoft.com/office/drawing/2014/main" id="{0106F0BD-BBCE-081F-0C4C-35F994A04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/>
          </p:blipFill>
          <p:spPr>
            <a:xfrm>
              <a:off x="9043964" y="4749634"/>
              <a:ext cx="548331" cy="548331"/>
            </a:xfrm>
            <a:prstGeom prst="rect">
              <a:avLst/>
            </a:prstGeom>
          </p:spPr>
        </p:pic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7D2D28B-94AE-9A26-3144-5C893E5FB5C7}"/>
              </a:ext>
            </a:extLst>
          </p:cNvPr>
          <p:cNvSpPr/>
          <p:nvPr/>
        </p:nvSpPr>
        <p:spPr>
          <a:xfrm>
            <a:off x="3402767" y="2804309"/>
            <a:ext cx="1813810" cy="434715"/>
          </a:xfrm>
          <a:custGeom>
            <a:avLst/>
            <a:gdLst>
              <a:gd name="connsiteX0" fmla="*/ 1813810 w 1813810"/>
              <a:gd name="connsiteY0" fmla="*/ 0 h 434715"/>
              <a:gd name="connsiteX1" fmla="*/ 1304144 w 1813810"/>
              <a:gd name="connsiteY1" fmla="*/ 434715 h 434715"/>
              <a:gd name="connsiteX2" fmla="*/ 0 w 1813810"/>
              <a:gd name="connsiteY2" fmla="*/ 434715 h 434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13810" h="434715">
                <a:moveTo>
                  <a:pt x="1813810" y="0"/>
                </a:moveTo>
                <a:lnTo>
                  <a:pt x="1304144" y="434715"/>
                </a:lnTo>
                <a:lnTo>
                  <a:pt x="0" y="434715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E8F2293-D521-1780-60E8-2BC6A8316862}"/>
              </a:ext>
            </a:extLst>
          </p:cNvPr>
          <p:cNvSpPr/>
          <p:nvPr/>
        </p:nvSpPr>
        <p:spPr>
          <a:xfrm flipH="1">
            <a:off x="6964679" y="2761599"/>
            <a:ext cx="1813810" cy="434715"/>
          </a:xfrm>
          <a:custGeom>
            <a:avLst/>
            <a:gdLst>
              <a:gd name="connsiteX0" fmla="*/ 1813810 w 1813810"/>
              <a:gd name="connsiteY0" fmla="*/ 0 h 434715"/>
              <a:gd name="connsiteX1" fmla="*/ 1304144 w 1813810"/>
              <a:gd name="connsiteY1" fmla="*/ 434715 h 434715"/>
              <a:gd name="connsiteX2" fmla="*/ 0 w 1813810"/>
              <a:gd name="connsiteY2" fmla="*/ 434715 h 434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13810" h="434715">
                <a:moveTo>
                  <a:pt x="1813810" y="0"/>
                </a:moveTo>
                <a:lnTo>
                  <a:pt x="1304144" y="434715"/>
                </a:lnTo>
                <a:lnTo>
                  <a:pt x="0" y="434715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D356E419-4B6C-3654-37B0-3EA7EA050A2A}"/>
              </a:ext>
            </a:extLst>
          </p:cNvPr>
          <p:cNvSpPr/>
          <p:nvPr/>
        </p:nvSpPr>
        <p:spPr>
          <a:xfrm>
            <a:off x="5890673" y="6354227"/>
            <a:ext cx="320793" cy="588684"/>
          </a:xfrm>
          <a:custGeom>
            <a:avLst/>
            <a:gdLst>
              <a:gd name="connsiteX0" fmla="*/ 43819 w 320793"/>
              <a:gd name="connsiteY0" fmla="*/ 28358 h 588684"/>
              <a:gd name="connsiteX1" fmla="*/ 131252 w 320793"/>
              <a:gd name="connsiteY1" fmla="*/ 228724 h 588684"/>
              <a:gd name="connsiteX2" fmla="*/ 103 w 320793"/>
              <a:gd name="connsiteY2" fmla="*/ 556597 h 588684"/>
              <a:gd name="connsiteX3" fmla="*/ 156753 w 320793"/>
              <a:gd name="connsiteY3" fmla="*/ 538382 h 588684"/>
              <a:gd name="connsiteX4" fmla="*/ 317047 w 320793"/>
              <a:gd name="connsiteY4" fmla="*/ 221438 h 588684"/>
              <a:gd name="connsiteX5" fmla="*/ 251472 w 320793"/>
              <a:gd name="connsiteY5" fmla="*/ 24715 h 588684"/>
              <a:gd name="connsiteX6" fmla="*/ 43819 w 320793"/>
              <a:gd name="connsiteY6" fmla="*/ 28358 h 588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793" h="588684">
                <a:moveTo>
                  <a:pt x="43819" y="28358"/>
                </a:moveTo>
                <a:cubicBezTo>
                  <a:pt x="23782" y="62360"/>
                  <a:pt x="138538" y="140684"/>
                  <a:pt x="131252" y="228724"/>
                </a:cubicBezTo>
                <a:cubicBezTo>
                  <a:pt x="123966" y="316764"/>
                  <a:pt x="-4147" y="504987"/>
                  <a:pt x="103" y="556597"/>
                </a:cubicBezTo>
                <a:cubicBezTo>
                  <a:pt x="4353" y="608207"/>
                  <a:pt x="103929" y="594242"/>
                  <a:pt x="156753" y="538382"/>
                </a:cubicBezTo>
                <a:cubicBezTo>
                  <a:pt x="209577" y="482522"/>
                  <a:pt x="301261" y="307049"/>
                  <a:pt x="317047" y="221438"/>
                </a:cubicBezTo>
                <a:cubicBezTo>
                  <a:pt x="332833" y="135827"/>
                  <a:pt x="296403" y="61145"/>
                  <a:pt x="251472" y="24715"/>
                </a:cubicBezTo>
                <a:cubicBezTo>
                  <a:pt x="206541" y="-11715"/>
                  <a:pt x="63856" y="-5644"/>
                  <a:pt x="43819" y="2835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8393950-F558-1F4B-CE4E-CB9CD4E477D0}"/>
              </a:ext>
            </a:extLst>
          </p:cNvPr>
          <p:cNvSpPr/>
          <p:nvPr/>
        </p:nvSpPr>
        <p:spPr>
          <a:xfrm>
            <a:off x="3327816" y="3508847"/>
            <a:ext cx="2203554" cy="1499017"/>
          </a:xfrm>
          <a:custGeom>
            <a:avLst/>
            <a:gdLst>
              <a:gd name="connsiteX0" fmla="*/ 2203554 w 2203554"/>
              <a:gd name="connsiteY0" fmla="*/ 0 h 1184223"/>
              <a:gd name="connsiteX1" fmla="*/ 1528997 w 2203554"/>
              <a:gd name="connsiteY1" fmla="*/ 1184223 h 1184223"/>
              <a:gd name="connsiteX2" fmla="*/ 0 w 2203554"/>
              <a:gd name="connsiteY2" fmla="*/ 1184223 h 1184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03554" h="1184223">
                <a:moveTo>
                  <a:pt x="2203554" y="0"/>
                </a:moveTo>
                <a:lnTo>
                  <a:pt x="1528997" y="1184223"/>
                </a:lnTo>
                <a:lnTo>
                  <a:pt x="0" y="1184223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77145E3-5B76-1A62-3AF0-1318027CD7C0}"/>
              </a:ext>
            </a:extLst>
          </p:cNvPr>
          <p:cNvSpPr/>
          <p:nvPr/>
        </p:nvSpPr>
        <p:spPr>
          <a:xfrm flipH="1">
            <a:off x="6595135" y="3508846"/>
            <a:ext cx="2203554" cy="1499017"/>
          </a:xfrm>
          <a:custGeom>
            <a:avLst/>
            <a:gdLst>
              <a:gd name="connsiteX0" fmla="*/ 2203554 w 2203554"/>
              <a:gd name="connsiteY0" fmla="*/ 0 h 1184223"/>
              <a:gd name="connsiteX1" fmla="*/ 1528997 w 2203554"/>
              <a:gd name="connsiteY1" fmla="*/ 1184223 h 1184223"/>
              <a:gd name="connsiteX2" fmla="*/ 0 w 2203554"/>
              <a:gd name="connsiteY2" fmla="*/ 1184223 h 1184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03554" h="1184223">
                <a:moveTo>
                  <a:pt x="2203554" y="0"/>
                </a:moveTo>
                <a:lnTo>
                  <a:pt x="1528997" y="1184223"/>
                </a:lnTo>
                <a:lnTo>
                  <a:pt x="0" y="1184223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6851209-FC0F-807D-C4FF-471B51389795}"/>
              </a:ext>
            </a:extLst>
          </p:cNvPr>
          <p:cNvSpPr txBox="1"/>
          <p:nvPr/>
        </p:nvSpPr>
        <p:spPr>
          <a:xfrm>
            <a:off x="357545" y="1261931"/>
            <a:ext cx="1933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FF66"/>
                </a:solidFill>
              </a:rPr>
              <a:t>Lorem ipsum dolor sit amet, consectetuer adipiscing elit. Maecenas porttitor congue massa.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CD3538D-D879-DC5F-07AB-19698FA27BF2}"/>
              </a:ext>
            </a:extLst>
          </p:cNvPr>
          <p:cNvSpPr txBox="1"/>
          <p:nvPr/>
        </p:nvSpPr>
        <p:spPr>
          <a:xfrm>
            <a:off x="357545" y="2989600"/>
            <a:ext cx="1933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FF66"/>
                </a:solidFill>
              </a:rPr>
              <a:t>Lorem ipsum dolor sit amet, consectetuer adipiscing elit. Maecenas porttitor congue massa.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14194A3-A5D0-899E-D600-F3CE01B0750D}"/>
              </a:ext>
            </a:extLst>
          </p:cNvPr>
          <p:cNvSpPr txBox="1"/>
          <p:nvPr/>
        </p:nvSpPr>
        <p:spPr>
          <a:xfrm>
            <a:off x="357545" y="4717269"/>
            <a:ext cx="1933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FF66"/>
                </a:solidFill>
              </a:rPr>
              <a:t>Lorem ipsum dolor sit amet, consectetuer adipiscing elit. Maecenas porttitor congue massa.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DE62218-5C1C-4CE4-C5AA-A8EE431D2AB9}"/>
              </a:ext>
            </a:extLst>
          </p:cNvPr>
          <p:cNvSpPr txBox="1"/>
          <p:nvPr/>
        </p:nvSpPr>
        <p:spPr>
          <a:xfrm>
            <a:off x="9940171" y="1261931"/>
            <a:ext cx="1933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FF66"/>
                </a:solidFill>
              </a:rPr>
              <a:t>Lorem ipsum dolor sit amet, consectetuer adipiscing elit. Maecenas porttitor congue massa.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2BBC36C-BCC8-83F6-36C9-86C92B7A132D}"/>
              </a:ext>
            </a:extLst>
          </p:cNvPr>
          <p:cNvSpPr txBox="1"/>
          <p:nvPr/>
        </p:nvSpPr>
        <p:spPr>
          <a:xfrm>
            <a:off x="9940171" y="2989600"/>
            <a:ext cx="1933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FF66"/>
                </a:solidFill>
              </a:rPr>
              <a:t>Lorem ipsum dolor sit amet, consectetuer adipiscing elit. Maecenas porttitor congue massa.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5407EB4-F4E5-C2CF-BB1C-1DA9B5470152}"/>
              </a:ext>
            </a:extLst>
          </p:cNvPr>
          <p:cNvSpPr txBox="1"/>
          <p:nvPr/>
        </p:nvSpPr>
        <p:spPr>
          <a:xfrm>
            <a:off x="9940171" y="4717269"/>
            <a:ext cx="1933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FF66"/>
                </a:solidFill>
              </a:rPr>
              <a:t>Lorem ipsum dolor sit amet, consectetuer adipiscing elit. Maecenas porttitor congue massa.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D340CFE-851D-D8CD-98D8-150F632FD91A}"/>
              </a:ext>
            </a:extLst>
          </p:cNvPr>
          <p:cNvSpPr txBox="1"/>
          <p:nvPr/>
        </p:nvSpPr>
        <p:spPr>
          <a:xfrm>
            <a:off x="5093284" y="2577862"/>
            <a:ext cx="2028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TITLE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B39B9FF-7720-D89C-288E-13EEBD78EDB7}"/>
              </a:ext>
            </a:extLst>
          </p:cNvPr>
          <p:cNvSpPr txBox="1"/>
          <p:nvPr/>
        </p:nvSpPr>
        <p:spPr>
          <a:xfrm>
            <a:off x="3262859" y="284813"/>
            <a:ext cx="5666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>
                    <a:lumMod val="95000"/>
                    <a:alpha val="60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IDEA INFOGRAPHIC SLIDE</a:t>
            </a:r>
          </a:p>
        </p:txBody>
      </p:sp>
    </p:spTree>
    <p:extLst>
      <p:ext uri="{BB962C8B-B14F-4D97-AF65-F5344CB8AC3E}">
        <p14:creationId xmlns:p14="http://schemas.microsoft.com/office/powerpoint/2010/main" val="4175133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94</Words>
  <Application>Microsoft Office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 Extrabold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 Rehman</dc:creator>
  <cp:lastModifiedBy>sky moonlady</cp:lastModifiedBy>
  <cp:revision>10</cp:revision>
  <dcterms:created xsi:type="dcterms:W3CDTF">2024-01-31T16:15:32Z</dcterms:created>
  <dcterms:modified xsi:type="dcterms:W3CDTF">2024-08-02T10:34:38Z</dcterms:modified>
</cp:coreProperties>
</file>