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Helvetica Neue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jqjXWJQJ0K+mecrREjL8mr6t3U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FA32BE-81DF-42AA-BDAD-68B5A05822F8}" v="20" dt="2024-06-25T21:36:20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21" Type="http://schemas.microsoft.com/office/2015/10/relationships/revisionInfo" Target="revisionInfo.xml"/><Relationship Id="rId7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Herrera" clId="Web-{BCDD1261-86B9-4CCF-9CFC-5156F97F6E06}"/>
    <pc:docChg chg="modSld">
      <pc:chgData name="Claudia Herrera" userId="" providerId="" clId="Web-{BCDD1261-86B9-4CCF-9CFC-5156F97F6E06}" dt="2023-10-01T17:46:20.754" v="0" actId="1076"/>
      <pc:docMkLst>
        <pc:docMk/>
      </pc:docMkLst>
      <pc:sldChg chg="modSp">
        <pc:chgData name="Claudia Herrera" userId="" providerId="" clId="Web-{BCDD1261-86B9-4CCF-9CFC-5156F97F6E06}" dt="2023-10-01T17:46:20.754" v="0" actId="1076"/>
        <pc:sldMkLst>
          <pc:docMk/>
          <pc:sldMk cId="4194484704" sldId="258"/>
        </pc:sldMkLst>
        <pc:grpChg chg="mod">
          <ac:chgData name="Claudia Herrera" userId="" providerId="" clId="Web-{BCDD1261-86B9-4CCF-9CFC-5156F97F6E06}" dt="2023-10-01T17:46:20.754" v="0" actId="1076"/>
          <ac:grpSpMkLst>
            <pc:docMk/>
            <pc:sldMk cId="4194484704" sldId="258"/>
            <ac:grpSpMk id="122" creationId="{00000000-0000-0000-0000-000000000000}"/>
          </ac:grpSpMkLst>
        </pc:grpChg>
      </pc:sldChg>
    </pc:docChg>
  </pc:docChgLst>
  <pc:docChgLst>
    <pc:chgData name="Claudia Herrera" clId="Web-{D080C0F0-6791-4F0C-A4EB-A77988E9C6CB}"/>
    <pc:docChg chg="addSld modSld">
      <pc:chgData name="Claudia Herrera" userId="" providerId="" clId="Web-{D080C0F0-6791-4F0C-A4EB-A77988E9C6CB}" dt="2023-10-01T16:17:08.069" v="75" actId="1076"/>
      <pc:docMkLst>
        <pc:docMk/>
      </pc:docMkLst>
      <pc:sldChg chg="addSp delSp modSp">
        <pc:chgData name="Claudia Herrera" userId="" providerId="" clId="Web-{D080C0F0-6791-4F0C-A4EB-A77988E9C6CB}" dt="2023-10-01T14:44:17.652" v="36"/>
        <pc:sldMkLst>
          <pc:docMk/>
          <pc:sldMk cId="0" sldId="256"/>
        </pc:sldMkLst>
        <pc:spChg chg="add del">
          <ac:chgData name="Claudia Herrera" userId="" providerId="" clId="Web-{D080C0F0-6791-4F0C-A4EB-A77988E9C6CB}" dt="2023-10-01T14:33:00.982" v="1"/>
          <ac:spMkLst>
            <pc:docMk/>
            <pc:sldMk cId="0" sldId="256"/>
            <ac:spMk id="2" creationId="{F2EC1AE8-8A29-62B9-B057-C02668013E0C}"/>
          </ac:spMkLst>
        </pc:spChg>
        <pc:spChg chg="add del mod">
          <ac:chgData name="Claudia Herrera" userId="" providerId="" clId="Web-{D080C0F0-6791-4F0C-A4EB-A77988E9C6CB}" dt="2023-10-01T14:33:42.498" v="5"/>
          <ac:spMkLst>
            <pc:docMk/>
            <pc:sldMk cId="0" sldId="256"/>
            <ac:spMk id="3" creationId="{43AF3620-AEFE-7943-4E5D-24F6686603A6}"/>
          </ac:spMkLst>
        </pc:spChg>
        <pc:spChg chg="add mod">
          <ac:chgData name="Claudia Herrera" userId="" providerId="" clId="Web-{D080C0F0-6791-4F0C-A4EB-A77988E9C6CB}" dt="2023-10-01T14:40:57.585" v="24" actId="1076"/>
          <ac:spMkLst>
            <pc:docMk/>
            <pc:sldMk cId="0" sldId="256"/>
            <ac:spMk id="4" creationId="{E82AAB8B-4EE8-0165-7421-6A60E6F738FC}"/>
          </ac:spMkLst>
        </pc:spChg>
        <pc:spChg chg="mod">
          <ac:chgData name="Claudia Herrera" userId="" providerId="" clId="Web-{D080C0F0-6791-4F0C-A4EB-A77988E9C6CB}" dt="2023-10-01T14:44:08.058" v="34" actId="1076"/>
          <ac:spMkLst>
            <pc:docMk/>
            <pc:sldMk cId="0" sldId="256"/>
            <ac:spMk id="89" creationId="{00000000-0000-0000-0000-000000000000}"/>
          </ac:spMkLst>
        </pc:spChg>
        <pc:spChg chg="mod">
          <ac:chgData name="Claudia Herrera" userId="" providerId="" clId="Web-{D080C0F0-6791-4F0C-A4EB-A77988E9C6CB}" dt="2023-10-01T14:39:57.834" v="18" actId="1076"/>
          <ac:spMkLst>
            <pc:docMk/>
            <pc:sldMk cId="0" sldId="256"/>
            <ac:spMk id="134" creationId="{00000000-0000-0000-0000-000000000000}"/>
          </ac:spMkLst>
        </pc:spChg>
        <pc:grpChg chg="add del">
          <ac:chgData name="Claudia Herrera" userId="" providerId="" clId="Web-{D080C0F0-6791-4F0C-A4EB-A77988E9C6CB}" dt="2023-10-01T14:42:49.900" v="29"/>
          <ac:grpSpMkLst>
            <pc:docMk/>
            <pc:sldMk cId="0" sldId="256"/>
            <ac:grpSpMk id="122" creationId="{00000000-0000-0000-0000-000000000000}"/>
          </ac:grpSpMkLst>
        </pc:grpChg>
        <pc:picChg chg="add del">
          <ac:chgData name="Claudia Herrera" userId="" providerId="" clId="Web-{D080C0F0-6791-4F0C-A4EB-A77988E9C6CB}" dt="2023-10-01T14:44:13.511" v="35"/>
          <ac:picMkLst>
            <pc:docMk/>
            <pc:sldMk cId="0" sldId="256"/>
            <ac:picMk id="106" creationId="{00000000-0000-0000-0000-000000000000}"/>
          </ac:picMkLst>
        </pc:picChg>
        <pc:picChg chg="add del">
          <ac:chgData name="Claudia Herrera" userId="" providerId="" clId="Web-{D080C0F0-6791-4F0C-A4EB-A77988E9C6CB}" dt="2023-10-01T14:44:17.652" v="36"/>
          <ac:picMkLst>
            <pc:docMk/>
            <pc:sldMk cId="0" sldId="256"/>
            <ac:picMk id="107" creationId="{00000000-0000-0000-0000-000000000000}"/>
          </ac:picMkLst>
        </pc:picChg>
        <pc:picChg chg="del">
          <ac:chgData name="Claudia Herrera" userId="" providerId="" clId="Web-{D080C0F0-6791-4F0C-A4EB-A77988E9C6CB}" dt="2023-10-01T14:42:38.322" v="26"/>
          <ac:picMkLst>
            <pc:docMk/>
            <pc:sldMk cId="0" sldId="256"/>
            <ac:picMk id="108" creationId="{00000000-0000-0000-0000-000000000000}"/>
          </ac:picMkLst>
        </pc:picChg>
        <pc:picChg chg="del">
          <ac:chgData name="Claudia Herrera" userId="" providerId="" clId="Web-{D080C0F0-6791-4F0C-A4EB-A77988E9C6CB}" dt="2023-10-01T14:42:34.197" v="25"/>
          <ac:picMkLst>
            <pc:docMk/>
            <pc:sldMk cId="0" sldId="256"/>
            <ac:picMk id="109" creationId="{00000000-0000-0000-0000-000000000000}"/>
          </ac:picMkLst>
        </pc:picChg>
      </pc:sldChg>
      <pc:sldChg chg="addSp delSp modSp add replId">
        <pc:chgData name="Claudia Herrera" userId="" providerId="" clId="Web-{D080C0F0-6791-4F0C-A4EB-A77988E9C6CB}" dt="2023-10-01T16:17:08.069" v="75" actId="1076"/>
        <pc:sldMkLst>
          <pc:docMk/>
          <pc:sldMk cId="3701326840" sldId="257"/>
        </pc:sldMkLst>
        <pc:spChg chg="add mod">
          <ac:chgData name="Claudia Herrera" userId="" providerId="" clId="Web-{D080C0F0-6791-4F0C-A4EB-A77988E9C6CB}" dt="2023-10-01T16:16:43.334" v="67" actId="1076"/>
          <ac:spMkLst>
            <pc:docMk/>
            <pc:sldMk cId="3701326840" sldId="257"/>
            <ac:spMk id="2" creationId="{E05AC862-ACAD-0A4F-FEB0-D3194C83BD02}"/>
          </ac:spMkLst>
        </pc:spChg>
        <pc:spChg chg="add del">
          <ac:chgData name="Claudia Herrera" userId="" providerId="" clId="Web-{D080C0F0-6791-4F0C-A4EB-A77988E9C6CB}" dt="2023-10-01T14:46:23.344" v="46"/>
          <ac:spMkLst>
            <pc:docMk/>
            <pc:sldMk cId="3701326840" sldId="257"/>
            <ac:spMk id="3" creationId="{EEA661EE-4B80-474B-535A-D31B5DD2A86E}"/>
          </ac:spMkLst>
        </pc:spChg>
        <pc:spChg chg="del mod">
          <ac:chgData name="Claudia Herrera" userId="" providerId="" clId="Web-{D080C0F0-6791-4F0C-A4EB-A77988E9C6CB}" dt="2023-10-01T14:45:37.062" v="41"/>
          <ac:spMkLst>
            <pc:docMk/>
            <pc:sldMk cId="3701326840" sldId="257"/>
            <ac:spMk id="4" creationId="{E82AAB8B-4EE8-0165-7421-6A60E6F738FC}"/>
          </ac:spMkLst>
        </pc:spChg>
        <pc:spChg chg="add del">
          <ac:chgData name="Claudia Herrera" userId="" providerId="" clId="Web-{D080C0F0-6791-4F0C-A4EB-A77988E9C6CB}" dt="2023-10-01T14:46:34.407" v="48"/>
          <ac:spMkLst>
            <pc:docMk/>
            <pc:sldMk cId="3701326840" sldId="257"/>
            <ac:spMk id="5" creationId="{EEA661EE-4B80-474B-535A-D31B5DD2A86E}"/>
          </ac:spMkLst>
        </pc:spChg>
        <pc:spChg chg="mod">
          <ac:chgData name="Claudia Herrera" userId="" providerId="" clId="Web-{D080C0F0-6791-4F0C-A4EB-A77988E9C6CB}" dt="2023-10-01T16:17:02.382" v="71" actId="1076"/>
          <ac:spMkLst>
            <pc:docMk/>
            <pc:sldMk cId="3701326840" sldId="257"/>
            <ac:spMk id="85" creationId="{00000000-0000-0000-0000-000000000000}"/>
          </ac:spMkLst>
        </pc:spChg>
        <pc:spChg chg="mod">
          <ac:chgData name="Claudia Herrera" userId="" providerId="" clId="Web-{D080C0F0-6791-4F0C-A4EB-A77988E9C6CB}" dt="2023-10-01T16:17:06.804" v="74" actId="1076"/>
          <ac:spMkLst>
            <pc:docMk/>
            <pc:sldMk cId="3701326840" sldId="257"/>
            <ac:spMk id="86" creationId="{00000000-0000-0000-0000-000000000000}"/>
          </ac:spMkLst>
        </pc:spChg>
        <pc:spChg chg="mod">
          <ac:chgData name="Claudia Herrera" userId="" providerId="" clId="Web-{D080C0F0-6791-4F0C-A4EB-A77988E9C6CB}" dt="2023-10-01T16:17:05.835" v="73" actId="1076"/>
          <ac:spMkLst>
            <pc:docMk/>
            <pc:sldMk cId="3701326840" sldId="257"/>
            <ac:spMk id="87" creationId="{00000000-0000-0000-0000-000000000000}"/>
          </ac:spMkLst>
        </pc:spChg>
        <pc:spChg chg="mod">
          <ac:chgData name="Claudia Herrera" userId="" providerId="" clId="Web-{D080C0F0-6791-4F0C-A4EB-A77988E9C6CB}" dt="2023-10-01T16:17:08.069" v="75" actId="1076"/>
          <ac:spMkLst>
            <pc:docMk/>
            <pc:sldMk cId="3701326840" sldId="257"/>
            <ac:spMk id="88" creationId="{00000000-0000-0000-0000-000000000000}"/>
          </ac:spMkLst>
        </pc:spChg>
        <pc:spChg chg="mod">
          <ac:chgData name="Claudia Herrera" userId="" providerId="" clId="Web-{D080C0F0-6791-4F0C-A4EB-A77988E9C6CB}" dt="2023-10-01T16:16:56.163" v="69" actId="1076"/>
          <ac:spMkLst>
            <pc:docMk/>
            <pc:sldMk cId="3701326840" sldId="257"/>
            <ac:spMk id="94" creationId="{00000000-0000-0000-0000-000000000000}"/>
          </ac:spMkLst>
        </pc:spChg>
        <pc:spChg chg="mod">
          <ac:chgData name="Claudia Herrera" userId="" providerId="" clId="Web-{D080C0F0-6791-4F0C-A4EB-A77988E9C6CB}" dt="2023-10-01T16:16:53.256" v="68" actId="1076"/>
          <ac:spMkLst>
            <pc:docMk/>
            <pc:sldMk cId="3701326840" sldId="257"/>
            <ac:spMk id="97" creationId="{00000000-0000-0000-0000-000000000000}"/>
          </ac:spMkLst>
        </pc:spChg>
        <pc:spChg chg="mod">
          <ac:chgData name="Claudia Herrera" userId="" providerId="" clId="Web-{D080C0F0-6791-4F0C-A4EB-A77988E9C6CB}" dt="2023-10-01T16:16:59.756" v="70" actId="1076"/>
          <ac:spMkLst>
            <pc:docMk/>
            <pc:sldMk cId="3701326840" sldId="257"/>
            <ac:spMk id="110" creationId="{00000000-0000-0000-0000-000000000000}"/>
          </ac:spMkLst>
        </pc:spChg>
        <pc:spChg chg="mod">
          <ac:chgData name="Claudia Herrera" userId="" providerId="" clId="Web-{D080C0F0-6791-4F0C-A4EB-A77988E9C6CB}" dt="2023-10-01T16:17:03.600" v="72" actId="1076"/>
          <ac:spMkLst>
            <pc:docMk/>
            <pc:sldMk cId="3701326840" sldId="257"/>
            <ac:spMk id="111" creationId="{00000000-0000-0000-0000-000000000000}"/>
          </ac:spMkLst>
        </pc:spChg>
        <pc:grpChg chg="mod">
          <ac:chgData name="Claudia Herrera" userId="" providerId="" clId="Web-{D080C0F0-6791-4F0C-A4EB-A77988E9C6CB}" dt="2023-10-01T14:45:50.765" v="43" actId="1076"/>
          <ac:grpSpMkLst>
            <pc:docMk/>
            <pc:sldMk cId="3701326840" sldId="257"/>
            <ac:grpSpMk id="122" creationId="{00000000-0000-0000-0000-000000000000}"/>
          </ac:grpSpMkLst>
        </pc:grpChg>
        <pc:picChg chg="del">
          <ac:chgData name="Claudia Herrera" userId="" providerId="" clId="Web-{D080C0F0-6791-4F0C-A4EB-A77988E9C6CB}" dt="2023-10-01T14:47:16.501" v="53"/>
          <ac:picMkLst>
            <pc:docMk/>
            <pc:sldMk cId="3701326840" sldId="257"/>
            <ac:picMk id="106" creationId="{00000000-0000-0000-0000-000000000000}"/>
          </ac:picMkLst>
        </pc:picChg>
        <pc:picChg chg="del mod">
          <ac:chgData name="Claudia Herrera" userId="" providerId="" clId="Web-{D080C0F0-6791-4F0C-A4EB-A77988E9C6CB}" dt="2023-10-01T14:47:13.720" v="52"/>
          <ac:picMkLst>
            <pc:docMk/>
            <pc:sldMk cId="3701326840" sldId="257"/>
            <ac:picMk id="107" creationId="{00000000-0000-0000-0000-000000000000}"/>
          </ac:picMkLst>
        </pc:picChg>
        <pc:picChg chg="mod">
          <ac:chgData name="Claudia Herrera" userId="" providerId="" clId="Web-{D080C0F0-6791-4F0C-A4EB-A77988E9C6CB}" dt="2023-10-01T14:46:02.640" v="44" actId="1076"/>
          <ac:picMkLst>
            <pc:docMk/>
            <pc:sldMk cId="3701326840" sldId="257"/>
            <ac:picMk id="133" creationId="{00000000-0000-0000-0000-000000000000}"/>
          </ac:picMkLst>
        </pc:picChg>
      </pc:sldChg>
      <pc:sldChg chg="modSp add replId">
        <pc:chgData name="Claudia Herrera" userId="" providerId="" clId="Web-{D080C0F0-6791-4F0C-A4EB-A77988E9C6CB}" dt="2023-10-01T14:48:20.924" v="65" actId="20577"/>
        <pc:sldMkLst>
          <pc:docMk/>
          <pc:sldMk cId="4194484704" sldId="258"/>
        </pc:sldMkLst>
        <pc:spChg chg="mod">
          <ac:chgData name="Claudia Herrera" userId="" providerId="" clId="Web-{D080C0F0-6791-4F0C-A4EB-A77988E9C6CB}" dt="2023-10-01T14:48:20.924" v="65" actId="20577"/>
          <ac:spMkLst>
            <pc:docMk/>
            <pc:sldMk cId="4194484704" sldId="258"/>
            <ac:spMk id="114" creationId="{00000000-0000-0000-0000-000000000000}"/>
          </ac:spMkLst>
        </pc:spChg>
        <pc:spChg chg="mod">
          <ac:chgData name="Claudia Herrera" userId="" providerId="" clId="Web-{D080C0F0-6791-4F0C-A4EB-A77988E9C6CB}" dt="2023-10-01T14:48:16.924" v="63" actId="20577"/>
          <ac:spMkLst>
            <pc:docMk/>
            <pc:sldMk cId="4194484704" sldId="258"/>
            <ac:spMk id="115" creationId="{00000000-0000-0000-0000-000000000000}"/>
          </ac:spMkLst>
        </pc:spChg>
        <pc:spChg chg="mod">
          <ac:chgData name="Claudia Herrera" userId="" providerId="" clId="Web-{D080C0F0-6791-4F0C-A4EB-A77988E9C6CB}" dt="2023-10-01T14:48:09.440" v="61" actId="20577"/>
          <ac:spMkLst>
            <pc:docMk/>
            <pc:sldMk cId="4194484704" sldId="258"/>
            <ac:spMk id="116" creationId="{00000000-0000-0000-0000-000000000000}"/>
          </ac:spMkLst>
        </pc:spChg>
        <pc:spChg chg="mod">
          <ac:chgData name="Claudia Herrera" userId="" providerId="" clId="Web-{D080C0F0-6791-4F0C-A4EB-A77988E9C6CB}" dt="2023-10-01T14:48:04.784" v="59" actId="20577"/>
          <ac:spMkLst>
            <pc:docMk/>
            <pc:sldMk cId="4194484704" sldId="258"/>
            <ac:spMk id="117" creationId="{00000000-0000-0000-0000-000000000000}"/>
          </ac:spMkLst>
        </pc:spChg>
      </pc:sldChg>
      <pc:sldChg chg="new">
        <pc:chgData name="Claudia Herrera" userId="" providerId="" clId="Web-{D080C0F0-6791-4F0C-A4EB-A77988E9C6CB}" dt="2023-10-01T14:49:44.567" v="66"/>
        <pc:sldMkLst>
          <pc:docMk/>
          <pc:sldMk cId="3092140525" sldId="259"/>
        </pc:sldMkLst>
      </pc:sldChg>
    </pc:docChg>
  </pc:docChgLst>
  <pc:docChgLst>
    <pc:chgData name="Snehal Bhardwaj" clId="Web-{FF879A73-882A-48EC-BCAA-750B6E44ECD4}"/>
    <pc:docChg chg="modSld">
      <pc:chgData name="Snehal Bhardwaj" userId="" providerId="" clId="Web-{FF879A73-882A-48EC-BCAA-750B6E44ECD4}" dt="2024-04-22T19:29:54.838" v="18" actId="1076"/>
      <pc:docMkLst>
        <pc:docMk/>
      </pc:docMkLst>
      <pc:sldChg chg="modSp">
        <pc:chgData name="Snehal Bhardwaj" userId="" providerId="" clId="Web-{FF879A73-882A-48EC-BCAA-750B6E44ECD4}" dt="2024-04-22T19:29:54.838" v="18" actId="1076"/>
        <pc:sldMkLst>
          <pc:docMk/>
          <pc:sldMk cId="3701326840" sldId="257"/>
        </pc:sldMkLst>
        <pc:spChg chg="mod">
          <ac:chgData name="Snehal Bhardwaj" userId="" providerId="" clId="Web-{FF879A73-882A-48EC-BCAA-750B6E44ECD4}" dt="2024-04-22T19:29:46.384" v="17" actId="1076"/>
          <ac:spMkLst>
            <pc:docMk/>
            <pc:sldMk cId="3701326840" sldId="257"/>
            <ac:spMk id="2" creationId="{E05AC862-ACAD-0A4F-FEB0-D3194C83BD02}"/>
          </ac:spMkLst>
        </pc:spChg>
        <pc:spChg chg="mod">
          <ac:chgData name="Snehal Bhardwaj" userId="" providerId="" clId="Web-{FF879A73-882A-48EC-BCAA-750B6E44ECD4}" dt="2024-04-22T19:28:46.149" v="5" actId="14100"/>
          <ac:spMkLst>
            <pc:docMk/>
            <pc:sldMk cId="3701326840" sldId="257"/>
            <ac:spMk id="85" creationId="{00000000-0000-0000-0000-000000000000}"/>
          </ac:spMkLst>
        </pc:spChg>
        <pc:spChg chg="mod">
          <ac:chgData name="Snehal Bhardwaj" userId="" providerId="" clId="Web-{FF879A73-882A-48EC-BCAA-750B6E44ECD4}" dt="2024-04-22T19:28:57.336" v="7" actId="14100"/>
          <ac:spMkLst>
            <pc:docMk/>
            <pc:sldMk cId="3701326840" sldId="257"/>
            <ac:spMk id="86" creationId="{00000000-0000-0000-0000-000000000000}"/>
          </ac:spMkLst>
        </pc:spChg>
        <pc:spChg chg="mod">
          <ac:chgData name="Snehal Bhardwaj" userId="" providerId="" clId="Web-{FF879A73-882A-48EC-BCAA-750B6E44ECD4}" dt="2024-04-22T19:29:18.384" v="10" actId="14100"/>
          <ac:spMkLst>
            <pc:docMk/>
            <pc:sldMk cId="3701326840" sldId="257"/>
            <ac:spMk id="87" creationId="{00000000-0000-0000-0000-000000000000}"/>
          </ac:spMkLst>
        </pc:spChg>
        <pc:spChg chg="mod">
          <ac:chgData name="Snehal Bhardwaj" userId="" providerId="" clId="Web-{FF879A73-882A-48EC-BCAA-750B6E44ECD4}" dt="2024-04-22T19:29:41.306" v="16" actId="14100"/>
          <ac:spMkLst>
            <pc:docMk/>
            <pc:sldMk cId="3701326840" sldId="257"/>
            <ac:spMk id="88" creationId="{00000000-0000-0000-0000-000000000000}"/>
          </ac:spMkLst>
        </pc:spChg>
        <pc:spChg chg="mod">
          <ac:chgData name="Snehal Bhardwaj" userId="" providerId="" clId="Web-{FF879A73-882A-48EC-BCAA-750B6E44ECD4}" dt="2024-04-22T19:28:29.367" v="0" actId="1076"/>
          <ac:spMkLst>
            <pc:docMk/>
            <pc:sldMk cId="3701326840" sldId="257"/>
            <ac:spMk id="94" creationId="{00000000-0000-0000-0000-000000000000}"/>
          </ac:spMkLst>
        </pc:spChg>
        <pc:spChg chg="mod">
          <ac:chgData name="Snehal Bhardwaj" userId="" providerId="" clId="Web-{FF879A73-882A-48EC-BCAA-750B6E44ECD4}" dt="2024-04-22T19:29:08.102" v="8" actId="1076"/>
          <ac:spMkLst>
            <pc:docMk/>
            <pc:sldMk cId="3701326840" sldId="257"/>
            <ac:spMk id="116" creationId="{00000000-0000-0000-0000-000000000000}"/>
          </ac:spMkLst>
        </pc:spChg>
        <pc:picChg chg="mod">
          <ac:chgData name="Snehal Bhardwaj" userId="" providerId="" clId="Web-{FF879A73-882A-48EC-BCAA-750B6E44ECD4}" dt="2024-04-22T19:29:54.838" v="18" actId="1076"/>
          <ac:picMkLst>
            <pc:docMk/>
            <pc:sldMk cId="3701326840" sldId="257"/>
            <ac:picMk id="133" creationId="{00000000-0000-0000-0000-000000000000}"/>
          </ac:picMkLst>
        </pc:picChg>
      </pc:sldChg>
    </pc:docChg>
  </pc:docChgLst>
  <pc:docChgLst>
    <pc:chgData name="NaTazah O'Neil" userId="kGyRSY8jhfSPN1PNjAIJ7hwfy2VJaPYggwobyCPVeTY=" providerId="None" clId="Web-{FEFA32BE-81DF-42AA-BDAD-68B5A05822F8}"/>
    <pc:docChg chg="modSld">
      <pc:chgData name="NaTazah O'Neil" userId="kGyRSY8jhfSPN1PNjAIJ7hwfy2VJaPYggwobyCPVeTY=" providerId="None" clId="Web-{FEFA32BE-81DF-42AA-BDAD-68B5A05822F8}" dt="2024-06-25T21:36:20.437" v="19" actId="1076"/>
      <pc:docMkLst>
        <pc:docMk/>
      </pc:docMkLst>
      <pc:sldChg chg="addSp delSp modSp">
        <pc:chgData name="NaTazah O'Neil" userId="kGyRSY8jhfSPN1PNjAIJ7hwfy2VJaPYggwobyCPVeTY=" providerId="None" clId="Web-{FEFA32BE-81DF-42AA-BDAD-68B5A05822F8}" dt="2024-06-25T21:35:56.796" v="18"/>
        <pc:sldMkLst>
          <pc:docMk/>
          <pc:sldMk cId="0" sldId="256"/>
        </pc:sldMkLst>
        <pc:spChg chg="add del mod">
          <ac:chgData name="NaTazah O'Neil" userId="kGyRSY8jhfSPN1PNjAIJ7hwfy2VJaPYggwobyCPVeTY=" providerId="None" clId="Web-{FEFA32BE-81DF-42AA-BDAD-68B5A05822F8}" dt="2024-06-25T21:35:56.796" v="18"/>
          <ac:spMkLst>
            <pc:docMk/>
            <pc:sldMk cId="0" sldId="256"/>
            <ac:spMk id="2" creationId="{CDC98357-15EF-4CD6-88DA-09E2EDB4B9FB}"/>
          </ac:spMkLst>
        </pc:spChg>
        <pc:spChg chg="add del mod">
          <ac:chgData name="NaTazah O'Neil" userId="kGyRSY8jhfSPN1PNjAIJ7hwfy2VJaPYggwobyCPVeTY=" providerId="None" clId="Web-{FEFA32BE-81DF-42AA-BDAD-68B5A05822F8}" dt="2024-06-25T21:35:56.796" v="17"/>
          <ac:spMkLst>
            <pc:docMk/>
            <pc:sldMk cId="0" sldId="256"/>
            <ac:spMk id="3" creationId="{64EB0A46-83EA-4827-9AC5-4742BCA0E0AD}"/>
          </ac:spMkLst>
        </pc:spChg>
        <pc:spChg chg="del">
          <ac:chgData name="NaTazah O'Neil" userId="kGyRSY8jhfSPN1PNjAIJ7hwfy2VJaPYggwobyCPVeTY=" providerId="None" clId="Web-{FEFA32BE-81DF-42AA-BDAD-68B5A05822F8}" dt="2024-06-25T21:35:15.982" v="0"/>
          <ac:spMkLst>
            <pc:docMk/>
            <pc:sldMk cId="0" sldId="256"/>
            <ac:spMk id="4" creationId="{E82AAB8B-4EE8-0165-7421-6A60E6F738FC}"/>
          </ac:spMkLst>
        </pc:spChg>
        <pc:spChg chg="add del mod">
          <ac:chgData name="NaTazah O'Neil" userId="kGyRSY8jhfSPN1PNjAIJ7hwfy2VJaPYggwobyCPVeTY=" providerId="None" clId="Web-{FEFA32BE-81DF-42AA-BDAD-68B5A05822F8}" dt="2024-06-25T21:35:56.796" v="16"/>
          <ac:spMkLst>
            <pc:docMk/>
            <pc:sldMk cId="0" sldId="256"/>
            <ac:spMk id="5" creationId="{92520897-53B7-B705-7046-E9D1F579B3ED}"/>
          </ac:spMkLst>
        </pc:spChg>
      </pc:sldChg>
      <pc:sldChg chg="modSp">
        <pc:chgData name="NaTazah O'Neil" userId="kGyRSY8jhfSPN1PNjAIJ7hwfy2VJaPYggwobyCPVeTY=" providerId="None" clId="Web-{FEFA32BE-81DF-42AA-BDAD-68B5A05822F8}" dt="2024-06-25T21:36:20.437" v="19" actId="1076"/>
        <pc:sldMkLst>
          <pc:docMk/>
          <pc:sldMk cId="3701326840" sldId="257"/>
        </pc:sldMkLst>
        <pc:spChg chg="mod">
          <ac:chgData name="NaTazah O'Neil" userId="kGyRSY8jhfSPN1PNjAIJ7hwfy2VJaPYggwobyCPVeTY=" providerId="None" clId="Web-{FEFA32BE-81DF-42AA-BDAD-68B5A05822F8}" dt="2024-06-25T21:36:20.437" v="19" actId="1076"/>
          <ac:spMkLst>
            <pc:docMk/>
            <pc:sldMk cId="3701326840" sldId="257"/>
            <ac:spMk id="1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28000">
              <a:schemeClr val="lt1"/>
            </a:gs>
            <a:gs pos="100000">
              <a:srgbClr val="C5D3ED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"/>
          <p:cNvSpPr/>
          <p:nvPr/>
        </p:nvSpPr>
        <p:spPr>
          <a:xfrm>
            <a:off x="3100152" y="1165097"/>
            <a:ext cx="5974753" cy="4669516"/>
          </a:xfrm>
          <a:custGeom>
            <a:avLst/>
            <a:gdLst/>
            <a:ahLst/>
            <a:cxnLst/>
            <a:rect l="l" t="t" r="r" b="b"/>
            <a:pathLst>
              <a:path w="5974753" h="4669516" extrusionOk="0">
                <a:moveTo>
                  <a:pt x="0" y="4008205"/>
                </a:moveTo>
                <a:lnTo>
                  <a:pt x="568664" y="2739241"/>
                </a:lnTo>
                <a:lnTo>
                  <a:pt x="2676534" y="0"/>
                </a:lnTo>
                <a:lnTo>
                  <a:pt x="5411157" y="3365994"/>
                </a:lnTo>
                <a:lnTo>
                  <a:pt x="5974753" y="4669516"/>
                </a:lnTo>
                <a:lnTo>
                  <a:pt x="2676534" y="3802742"/>
                </a:lnTo>
                <a:lnTo>
                  <a:pt x="0" y="4008205"/>
                </a:lnTo>
                <a:close/>
              </a:path>
            </a:pathLst>
          </a:custGeom>
          <a:solidFill>
            <a:schemeClr val="dk1">
              <a:alpha val="941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6320479" y="1728040"/>
            <a:ext cx="1072241" cy="1617448"/>
          </a:xfrm>
          <a:custGeom>
            <a:avLst/>
            <a:gdLst/>
            <a:ahLst/>
            <a:cxnLst/>
            <a:rect l="l" t="t" r="r" b="b"/>
            <a:pathLst>
              <a:path w="1023619" h="1544103" extrusionOk="0">
                <a:moveTo>
                  <a:pt x="0" y="0"/>
                </a:moveTo>
                <a:lnTo>
                  <a:pt x="1023619" y="1544103"/>
                </a:lnTo>
                <a:lnTo>
                  <a:pt x="0" y="1544103"/>
                </a:lnTo>
                <a:lnTo>
                  <a:pt x="0" y="0"/>
                </a:lnTo>
                <a:close/>
              </a:path>
            </a:pathLst>
          </a:custGeom>
          <a:solidFill>
            <a:srgbClr val="F6BC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6320479" y="3356153"/>
            <a:ext cx="1586313" cy="765887"/>
          </a:xfrm>
          <a:custGeom>
            <a:avLst/>
            <a:gdLst/>
            <a:ahLst/>
            <a:cxnLst/>
            <a:rect l="l" t="t" r="r" b="b"/>
            <a:pathLst>
              <a:path w="1514380" h="731157" extrusionOk="0">
                <a:moveTo>
                  <a:pt x="0" y="0"/>
                </a:moveTo>
                <a:lnTo>
                  <a:pt x="1029681" y="0"/>
                </a:lnTo>
                <a:lnTo>
                  <a:pt x="1514380" y="731157"/>
                </a:lnTo>
                <a:lnTo>
                  <a:pt x="0" y="731157"/>
                </a:lnTo>
                <a:lnTo>
                  <a:pt x="0" y="0"/>
                </a:lnTo>
                <a:close/>
              </a:path>
            </a:pathLst>
          </a:custGeom>
          <a:solidFill>
            <a:srgbClr val="47AF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6320479" y="4132137"/>
            <a:ext cx="2100386" cy="765888"/>
          </a:xfrm>
          <a:custGeom>
            <a:avLst/>
            <a:gdLst/>
            <a:ahLst/>
            <a:cxnLst/>
            <a:rect l="l" t="t" r="r" b="b"/>
            <a:pathLst>
              <a:path w="2005142" h="731158" extrusionOk="0">
                <a:moveTo>
                  <a:pt x="0" y="0"/>
                </a:moveTo>
                <a:lnTo>
                  <a:pt x="1520442" y="0"/>
                </a:lnTo>
                <a:lnTo>
                  <a:pt x="2005142" y="731158"/>
                </a:lnTo>
                <a:lnTo>
                  <a:pt x="0" y="731158"/>
                </a:lnTo>
                <a:lnTo>
                  <a:pt x="0" y="0"/>
                </a:lnTo>
                <a:close/>
              </a:path>
            </a:pathLst>
          </a:custGeom>
          <a:solidFill>
            <a:srgbClr val="0FBDC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6320479" y="4908121"/>
            <a:ext cx="2691058" cy="881435"/>
          </a:xfrm>
          <a:custGeom>
            <a:avLst/>
            <a:gdLst/>
            <a:ahLst/>
            <a:cxnLst/>
            <a:rect l="l" t="t" r="r" b="b"/>
            <a:pathLst>
              <a:path w="2569029" h="841465" extrusionOk="0">
                <a:moveTo>
                  <a:pt x="0" y="0"/>
                </a:moveTo>
                <a:lnTo>
                  <a:pt x="2011204" y="0"/>
                </a:lnTo>
                <a:lnTo>
                  <a:pt x="2569029" y="841465"/>
                </a:lnTo>
                <a:lnTo>
                  <a:pt x="0" y="841465"/>
                </a:lnTo>
                <a:lnTo>
                  <a:pt x="0" y="0"/>
                </a:lnTo>
                <a:close/>
              </a:path>
            </a:pathLst>
          </a:custGeom>
          <a:solidFill>
            <a:srgbClr val="2045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"/>
          <p:cNvSpPr/>
          <p:nvPr/>
        </p:nvSpPr>
        <p:spPr>
          <a:xfrm flipH="1">
            <a:off x="4702828" y="1066236"/>
            <a:ext cx="1009097" cy="1522197"/>
          </a:xfrm>
          <a:custGeom>
            <a:avLst/>
            <a:gdLst/>
            <a:ahLst/>
            <a:cxnLst/>
            <a:rect l="l" t="t" r="r" b="b"/>
            <a:pathLst>
              <a:path w="963338" h="1453171" extrusionOk="0">
                <a:moveTo>
                  <a:pt x="0" y="0"/>
                </a:moveTo>
                <a:lnTo>
                  <a:pt x="0" y="1453171"/>
                </a:lnTo>
                <a:lnTo>
                  <a:pt x="963338" y="1453171"/>
                </a:lnTo>
                <a:lnTo>
                  <a:pt x="0" y="0"/>
                </a:lnTo>
                <a:close/>
              </a:path>
            </a:pathLst>
          </a:custGeom>
          <a:solidFill>
            <a:srgbClr val="F6BC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 flipH="1">
            <a:off x="4188755" y="2599034"/>
            <a:ext cx="1523170" cy="765887"/>
          </a:xfrm>
          <a:custGeom>
            <a:avLst/>
            <a:gdLst/>
            <a:ahLst/>
            <a:cxnLst/>
            <a:rect l="l" t="t" r="r" b="b"/>
            <a:pathLst>
              <a:path w="1454100" h="731157" extrusionOk="0">
                <a:moveTo>
                  <a:pt x="969400" y="0"/>
                </a:moveTo>
                <a:lnTo>
                  <a:pt x="0" y="0"/>
                </a:lnTo>
                <a:lnTo>
                  <a:pt x="0" y="731157"/>
                </a:lnTo>
                <a:lnTo>
                  <a:pt x="1454100" y="731157"/>
                </a:lnTo>
                <a:lnTo>
                  <a:pt x="969400" y="0"/>
                </a:lnTo>
                <a:close/>
              </a:path>
            </a:pathLst>
          </a:custGeom>
          <a:solidFill>
            <a:srgbClr val="47AF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 flipH="1">
            <a:off x="3674682" y="3375018"/>
            <a:ext cx="2037243" cy="765888"/>
          </a:xfrm>
          <a:custGeom>
            <a:avLst/>
            <a:gdLst/>
            <a:ahLst/>
            <a:cxnLst/>
            <a:rect l="l" t="t" r="r" b="b"/>
            <a:pathLst>
              <a:path w="1944862" h="731158" extrusionOk="0">
                <a:moveTo>
                  <a:pt x="1460161" y="0"/>
                </a:moveTo>
                <a:lnTo>
                  <a:pt x="0" y="0"/>
                </a:lnTo>
                <a:lnTo>
                  <a:pt x="0" y="731158"/>
                </a:lnTo>
                <a:lnTo>
                  <a:pt x="1944862" y="731158"/>
                </a:lnTo>
                <a:lnTo>
                  <a:pt x="1460161" y="0"/>
                </a:lnTo>
                <a:close/>
              </a:path>
            </a:pathLst>
          </a:custGeom>
          <a:solidFill>
            <a:srgbClr val="0FBDC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"/>
          <p:cNvSpPr/>
          <p:nvPr/>
        </p:nvSpPr>
        <p:spPr>
          <a:xfrm flipH="1">
            <a:off x="3020867" y="4151002"/>
            <a:ext cx="2691058" cy="976686"/>
          </a:xfrm>
          <a:custGeom>
            <a:avLst/>
            <a:gdLst/>
            <a:ahLst/>
            <a:cxnLst/>
            <a:rect l="l" t="t" r="r" b="b"/>
            <a:pathLst>
              <a:path w="2569029" h="932397" extrusionOk="0">
                <a:moveTo>
                  <a:pt x="1950923" y="0"/>
                </a:moveTo>
                <a:lnTo>
                  <a:pt x="0" y="0"/>
                </a:lnTo>
                <a:lnTo>
                  <a:pt x="0" y="932397"/>
                </a:lnTo>
                <a:lnTo>
                  <a:pt x="2569029" y="932397"/>
                </a:lnTo>
                <a:lnTo>
                  <a:pt x="1950923" y="0"/>
                </a:lnTo>
                <a:close/>
              </a:path>
            </a:pathLst>
          </a:custGeom>
          <a:solidFill>
            <a:srgbClr val="2045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"/>
          <p:cNvSpPr/>
          <p:nvPr/>
        </p:nvSpPr>
        <p:spPr>
          <a:xfrm rot="2844845">
            <a:off x="5561224" y="4561673"/>
            <a:ext cx="910400" cy="9594"/>
          </a:xfrm>
          <a:custGeom>
            <a:avLst/>
            <a:gdLst/>
            <a:ahLst/>
            <a:cxnLst/>
            <a:rect l="l" t="t" r="r" b="b"/>
            <a:pathLst>
              <a:path w="867695" h="9144" extrusionOk="0">
                <a:moveTo>
                  <a:pt x="0" y="0"/>
                </a:moveTo>
                <a:lnTo>
                  <a:pt x="857750" y="0"/>
                </a:lnTo>
                <a:lnTo>
                  <a:pt x="867695" y="9144"/>
                </a:lnTo>
                <a:lnTo>
                  <a:pt x="9945" y="914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 rot="2844845">
            <a:off x="4973156" y="1657895"/>
            <a:ext cx="2086210" cy="1090763"/>
          </a:xfrm>
          <a:custGeom>
            <a:avLst/>
            <a:gdLst/>
            <a:ahLst/>
            <a:cxnLst/>
            <a:rect l="l" t="t" r="r" b="b"/>
            <a:pathLst>
              <a:path w="1988349" h="1039597" extrusionOk="0">
                <a:moveTo>
                  <a:pt x="0" y="22"/>
                </a:moveTo>
                <a:lnTo>
                  <a:pt x="857726" y="0"/>
                </a:lnTo>
                <a:lnTo>
                  <a:pt x="1988349" y="1039597"/>
                </a:lnTo>
                <a:lnTo>
                  <a:pt x="1130599" y="1039597"/>
                </a:lnTo>
                <a:lnTo>
                  <a:pt x="0" y="22"/>
                </a:lnTo>
                <a:close/>
              </a:path>
            </a:pathLst>
          </a:custGeom>
          <a:solidFill>
            <a:srgbClr val="E4A10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 rot="2844845">
            <a:off x="5282654" y="3146170"/>
            <a:ext cx="1467378" cy="521732"/>
          </a:xfrm>
          <a:custGeom>
            <a:avLst/>
            <a:gdLst/>
            <a:ahLst/>
            <a:cxnLst/>
            <a:rect l="l" t="t" r="r" b="b"/>
            <a:pathLst>
              <a:path w="1398546" h="497258" extrusionOk="0">
                <a:moveTo>
                  <a:pt x="0" y="0"/>
                </a:moveTo>
                <a:lnTo>
                  <a:pt x="857749" y="0"/>
                </a:lnTo>
                <a:lnTo>
                  <a:pt x="1398546" y="497258"/>
                </a:lnTo>
                <a:lnTo>
                  <a:pt x="540796" y="497258"/>
                </a:lnTo>
                <a:lnTo>
                  <a:pt x="0" y="0"/>
                </a:lnTo>
                <a:close/>
              </a:path>
            </a:pathLst>
          </a:custGeom>
          <a:solidFill>
            <a:srgbClr val="30787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 rot="2844845">
            <a:off x="5288752" y="3927726"/>
            <a:ext cx="1455186" cy="510522"/>
          </a:xfrm>
          <a:custGeom>
            <a:avLst/>
            <a:gdLst/>
            <a:ahLst/>
            <a:cxnLst/>
            <a:rect l="l" t="t" r="r" b="b"/>
            <a:pathLst>
              <a:path w="1386926" h="486574" extrusionOk="0">
                <a:moveTo>
                  <a:pt x="0" y="1"/>
                </a:moveTo>
                <a:lnTo>
                  <a:pt x="857749" y="0"/>
                </a:lnTo>
                <a:lnTo>
                  <a:pt x="1386926" y="486574"/>
                </a:lnTo>
                <a:lnTo>
                  <a:pt x="529176" y="486574"/>
                </a:lnTo>
                <a:lnTo>
                  <a:pt x="0" y="1"/>
                </a:lnTo>
                <a:close/>
              </a:path>
            </a:pathLst>
          </a:custGeom>
          <a:solidFill>
            <a:srgbClr val="0B89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 rot="2844845">
            <a:off x="5239897" y="4716845"/>
            <a:ext cx="1552850" cy="600344"/>
          </a:xfrm>
          <a:custGeom>
            <a:avLst/>
            <a:gdLst/>
            <a:ahLst/>
            <a:cxnLst/>
            <a:rect l="l" t="t" r="r" b="b"/>
            <a:pathLst>
              <a:path w="1480008" h="572183" extrusionOk="0">
                <a:moveTo>
                  <a:pt x="0" y="0"/>
                </a:moveTo>
                <a:lnTo>
                  <a:pt x="857750" y="0"/>
                </a:lnTo>
                <a:lnTo>
                  <a:pt x="1480008" y="572160"/>
                </a:lnTo>
                <a:lnTo>
                  <a:pt x="622282" y="572183"/>
                </a:lnTo>
                <a:lnTo>
                  <a:pt x="0" y="0"/>
                </a:lnTo>
                <a:close/>
              </a:path>
            </a:pathLst>
          </a:custGeom>
          <a:solidFill>
            <a:srgbClr val="142C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8" name="Google Shape;98;p4"/>
          <p:cNvCxnSpPr/>
          <p:nvPr/>
        </p:nvCxnSpPr>
        <p:spPr>
          <a:xfrm>
            <a:off x="8868229" y="5397593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99" name="Google Shape;99;p4"/>
          <p:cNvCxnSpPr/>
          <p:nvPr/>
        </p:nvCxnSpPr>
        <p:spPr>
          <a:xfrm>
            <a:off x="8280401" y="4492792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0" name="Google Shape;100;p4"/>
          <p:cNvCxnSpPr/>
          <p:nvPr/>
        </p:nvCxnSpPr>
        <p:spPr>
          <a:xfrm>
            <a:off x="7746741" y="3660563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1" name="Google Shape;101;p4"/>
          <p:cNvCxnSpPr/>
          <p:nvPr/>
        </p:nvCxnSpPr>
        <p:spPr>
          <a:xfrm>
            <a:off x="7107593" y="2738723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2" name="Google Shape;102;p4"/>
          <p:cNvCxnSpPr/>
          <p:nvPr/>
        </p:nvCxnSpPr>
        <p:spPr>
          <a:xfrm rot="10800000">
            <a:off x="4071662" y="2014642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3" name="Google Shape;103;p4"/>
          <p:cNvCxnSpPr/>
          <p:nvPr/>
        </p:nvCxnSpPr>
        <p:spPr>
          <a:xfrm rot="10800000">
            <a:off x="3592691" y="2858104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4" name="Google Shape;104;p4"/>
          <p:cNvCxnSpPr/>
          <p:nvPr/>
        </p:nvCxnSpPr>
        <p:spPr>
          <a:xfrm rot="10800000">
            <a:off x="2983091" y="3660563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5" name="Google Shape;105;p4"/>
          <p:cNvCxnSpPr/>
          <p:nvPr/>
        </p:nvCxnSpPr>
        <p:spPr>
          <a:xfrm rot="10800000">
            <a:off x="2337611" y="4466947"/>
            <a:ext cx="957942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65490"/>
              </a:schemeClr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6" name="Google Shape;106;p4" descr="Bullsey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87668" y="203502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4" descr="Presentation with bar chart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67086" y="286625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"/>
          <p:cNvSpPr txBox="1"/>
          <p:nvPr/>
        </p:nvSpPr>
        <p:spPr>
          <a:xfrm>
            <a:off x="6398919" y="2810234"/>
            <a:ext cx="7536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04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4"/>
          <p:cNvSpPr txBox="1"/>
          <p:nvPr/>
        </p:nvSpPr>
        <p:spPr>
          <a:xfrm>
            <a:off x="6398919" y="3563990"/>
            <a:ext cx="7536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03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6398919" y="4348717"/>
            <a:ext cx="7536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02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4"/>
          <p:cNvSpPr txBox="1"/>
          <p:nvPr/>
        </p:nvSpPr>
        <p:spPr>
          <a:xfrm>
            <a:off x="6398919" y="5199736"/>
            <a:ext cx="7536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9867514" y="5072422"/>
            <a:ext cx="200873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consectetuer adipiscing elit. Maecenas porttitor congue massa.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9379787" y="4165726"/>
            <a:ext cx="200873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consectetuer adipiscing elit. Maecenas porttitor congue massa.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8892060" y="3259030"/>
            <a:ext cx="200873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consectetuer adipiscing elit. Maecenas porttitor congue massa.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8404333" y="2352334"/>
            <a:ext cx="200873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consectetuer adipiscing elit. Maecenas porttitor congue massa.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"/>
          <p:cNvSpPr txBox="1"/>
          <p:nvPr/>
        </p:nvSpPr>
        <p:spPr>
          <a:xfrm>
            <a:off x="579941" y="4301362"/>
            <a:ext cx="15849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"/>
          <p:cNvSpPr txBox="1"/>
          <p:nvPr/>
        </p:nvSpPr>
        <p:spPr>
          <a:xfrm>
            <a:off x="1355473" y="3493221"/>
            <a:ext cx="15849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2007748" y="2670066"/>
            <a:ext cx="15849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2486037" y="1846511"/>
            <a:ext cx="158494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2" name="Google Shape;122;p4"/>
          <p:cNvGrpSpPr/>
          <p:nvPr/>
        </p:nvGrpSpPr>
        <p:grpSpPr>
          <a:xfrm rot="645779">
            <a:off x="5308764" y="2040953"/>
            <a:ext cx="488425" cy="4249545"/>
            <a:chOff x="441533" y="1163825"/>
            <a:chExt cx="488425" cy="3395879"/>
          </a:xfrm>
        </p:grpSpPr>
        <p:sp>
          <p:nvSpPr>
            <p:cNvPr id="123" name="Google Shape;123;p4"/>
            <p:cNvSpPr/>
            <p:nvPr/>
          </p:nvSpPr>
          <p:spPr>
            <a:xfrm>
              <a:off x="441533" y="1163825"/>
              <a:ext cx="58540" cy="3395879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871418" y="1163825"/>
              <a:ext cx="58540" cy="3395879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 rot="5400000">
              <a:off x="672088" y="1306287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 rot="5400000">
              <a:off x="672088" y="1686243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 rot="5400000">
              <a:off x="672088" y="2066199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4"/>
            <p:cNvSpPr/>
            <p:nvPr/>
          </p:nvSpPr>
          <p:spPr>
            <a:xfrm rot="5400000">
              <a:off x="672088" y="2446155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 rot="5400000">
              <a:off x="672088" y="2826111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 rot="5400000">
              <a:off x="672088" y="3206067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4"/>
            <p:cNvSpPr/>
            <p:nvPr/>
          </p:nvSpPr>
          <p:spPr>
            <a:xfrm rot="5400000">
              <a:off x="672088" y="3586023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4"/>
            <p:cNvSpPr/>
            <p:nvPr/>
          </p:nvSpPr>
          <p:spPr>
            <a:xfrm rot="5400000">
              <a:off x="672088" y="3965976"/>
              <a:ext cx="58540" cy="457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  <a:effectLst>
              <a:outerShdw blurRad="76200" sx="43000" sy="43000" kx="-1200000" algn="bl" rotWithShape="0">
                <a:srgbClr val="000000">
                  <a:alpha val="77254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33" name="Google Shape;133;p4" descr="Craw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2923696">
            <a:off x="4745813" y="3971564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4"/>
          <p:cNvSpPr txBox="1"/>
          <p:nvPr/>
        </p:nvSpPr>
        <p:spPr>
          <a:xfrm>
            <a:off x="2800219" y="97203"/>
            <a:ext cx="701369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4 OPTIONS INFOGRAPHIC SLIDE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Helvetica Neue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81</cp:revision>
  <dcterms:created xsi:type="dcterms:W3CDTF">2022-12-01T16:33:42Z</dcterms:created>
  <dcterms:modified xsi:type="dcterms:W3CDTF">2024-08-02T10:37:32Z</dcterms:modified>
</cp:coreProperties>
</file>