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79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74926"/>
    <a:srgbClr val="1D929C"/>
    <a:srgbClr val="6CC5E5"/>
    <a:srgbClr val="E5794B"/>
    <a:srgbClr val="EBE4D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92" d="100"/>
          <a:sy n="92" d="100"/>
        </p:scale>
        <p:origin x="92" y="20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38100" cy="381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1.xml"/><Relationship Id="rId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6B29E5-112B-93CE-FC99-638572DE5F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AB96CB7-A34C-1C4D-A663-041B26AD6A1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C99E852-0FC3-C1AD-0ED3-DFCE7102D8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2EEB2-FC10-4C98-BC2A-E45FA417BFB8}" type="datetimeFigureOut">
              <a:rPr lang="en-US" smtClean="0"/>
              <a:t>8/2/2024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BA379F7-F907-3F2C-FCA9-12749E67DA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19CCB79-981B-B01F-4B71-C9170DB796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0E14FF-A630-4638-8BCF-C6E05F4A3C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42762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CEE906-9305-CD8E-1433-303A0EE963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62DCC29-693D-C2F7-EF95-40F60FBF696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FE313E7-CFAB-B98D-C04D-C1E042F6BE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2EEB2-FC10-4C98-BC2A-E45FA417BFB8}" type="datetimeFigureOut">
              <a:rPr lang="en-US" smtClean="0"/>
              <a:t>8/2/2024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665DAA4-8830-626B-6200-EF62532645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F849D12-5133-7323-4D37-8F0A9B5F3E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0E14FF-A630-4638-8BCF-C6E05F4A3C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70211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B177BD7-0602-089A-F54B-CE2C3467035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58A4EBC-67C6-EB3F-9FBA-B3603B1098A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ADD255F-706F-ED8C-A6E6-E8C4B5426F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2EEB2-FC10-4C98-BC2A-E45FA417BFB8}" type="datetimeFigureOut">
              <a:rPr lang="en-US" smtClean="0"/>
              <a:t>8/2/2024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6B4A681-CFE0-9C45-19C1-F7E2164BD3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49A3635-B0B6-C748-BE5A-ED15438A77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0E14FF-A630-4638-8BCF-C6E05F4A3C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030207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58A5196-23F8-60F9-EDCF-65939E080D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565F32-6A44-48F9-8D7A-25588AAB1CF3}" type="datetimeFigureOut">
              <a:rPr lang="en-US" smtClean="0"/>
              <a:t>8/2/2024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CACA58-2E90-CC38-A4E4-53F1F878E7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B7D396-42E7-1212-37F5-AE2DBD864F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602C06-E0B5-4489-96C8-0014422D83EE}" type="slidenum">
              <a:rPr lang="en-US" smtClean="0"/>
              <a:t>‹#›</a:t>
            </a:fld>
            <a:endParaRPr lang="en-US"/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4A2EEA7E-6A0F-6C29-374C-F6C65BED03E4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2259013" y="1385888"/>
            <a:ext cx="788987" cy="595312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504531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30DF69-11E3-3791-7A65-771A07191A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65F86B-F0D1-044C-5083-2AF93029B94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2AF86A-FBB8-6824-D070-7A2337C81D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565F32-6A44-48F9-8D7A-25588AAB1CF3}" type="datetimeFigureOut">
              <a:rPr lang="en-US" smtClean="0"/>
              <a:t>8/2/2024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AC9E108-9D52-8DF2-A4F8-A8D5955343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7DDD3E-0DD7-A678-2181-A0E80264FD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602C06-E0B5-4489-96C8-0014422D83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437576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339CB0-F253-4475-52A6-5ADAF97DB5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C507C83-2AE2-4A19-1ACF-8963CC595C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E91BC67-A239-3B7F-8874-53571D0542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565F32-6A44-48F9-8D7A-25588AAB1CF3}" type="datetimeFigureOut">
              <a:rPr lang="en-US" smtClean="0"/>
              <a:t>8/2/2024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DD87A80-084B-5F4D-7FEB-DC8C7F201E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E619F8-5545-A169-439F-5B9E01571E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602C06-E0B5-4489-96C8-0014422D83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522888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84C9AC-2EF2-26FD-6D17-EA03254B1C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651730-1AB0-3F5A-6A00-8EA7A563C74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795A2AC-4A35-5B08-FC22-4742F869948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F69B48E-0D8F-5E73-5A14-6D79CCE3DF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565F32-6A44-48F9-8D7A-25588AAB1CF3}" type="datetimeFigureOut">
              <a:rPr lang="en-US" smtClean="0"/>
              <a:t>8/2/2024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94AD884-C9A5-D770-9246-05AA2BA14F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62AA80B-296F-74EC-E4FE-56F2D3E3B6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602C06-E0B5-4489-96C8-0014422D83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465029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13D3C9-9AD4-DFC9-1808-A35C60BB3C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F3E3D45-74DA-0D00-DDFC-484C00D734E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40FBF49-73A1-08CA-EDE7-6A77FD61ED5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5F10BB9-C878-EABB-A892-AE285BD3EC8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BC2B1E6-7D56-E2A5-3018-A57C474970F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7FD072E-F073-A1A5-2ACC-3B9F2331A2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565F32-6A44-48F9-8D7A-25588AAB1CF3}" type="datetimeFigureOut">
              <a:rPr lang="en-US" smtClean="0"/>
              <a:t>8/2/2024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4BDA95A-BC00-4DF3-23A3-810C5E6566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DD2CE51-7B37-AFAA-B0D0-EA585D63BD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602C06-E0B5-4489-96C8-0014422D83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433604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EC2110-ECC7-C9BB-C28F-5BA5C2F5B6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3838DC2-B1C2-0649-1F95-8370D68E3E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565F32-6A44-48F9-8D7A-25588AAB1CF3}" type="datetimeFigureOut">
              <a:rPr lang="en-US" smtClean="0"/>
              <a:t>8/2/2024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97674A9-93B7-BE0D-A330-39ABC3C6BA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99DF393-1004-FE49-2B15-F7B3ABC70B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602C06-E0B5-4489-96C8-0014422D83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170656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74A26B8-4518-4FE5-8A6E-441E5272D0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565F32-6A44-48F9-8D7A-25588AAB1CF3}" type="datetimeFigureOut">
              <a:rPr lang="en-US" smtClean="0"/>
              <a:t>8/2/2024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1BBB698-950E-D62A-817D-707FEECC7F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8B09341-B5BF-7799-920A-715CBB1297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602C06-E0B5-4489-96C8-0014422D83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858525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020AD6-7A2D-29CD-C3DC-910B8FD1CD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098EE3-2A3E-580B-6FAD-B57693480C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C23492B-2F43-F3B0-0F8E-EE0046D992F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BDE702E-4E66-69F9-314D-0143C62EAF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565F32-6A44-48F9-8D7A-25588AAB1CF3}" type="datetimeFigureOut">
              <a:rPr lang="en-US" smtClean="0"/>
              <a:t>8/2/2024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FB2D030-796E-DB7F-F3C7-BF79FCE663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7865E25-0A11-E613-DEC5-EC2E08C9D8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602C06-E0B5-4489-96C8-0014422D83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5689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4AA45F-1D40-8560-0CAF-E48F8E0EB8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602ED4-EACC-88C6-6034-A49E5B06DC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A3BE338-C4BF-1D30-9EF0-A39E6067A0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2EEB2-FC10-4C98-BC2A-E45FA417BFB8}" type="datetimeFigureOut">
              <a:rPr lang="en-US" smtClean="0"/>
              <a:t>8/2/2024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8C65511-A95E-D3C9-AE54-C2211508F7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B62EB6-34AE-CBA3-A3BD-7600B1C996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0E14FF-A630-4638-8BCF-C6E05F4A3C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06129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F03251-7CFC-7483-1B11-BA820FB0F8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0D85EC8-A29A-4B7D-E7B2-76DA3E33616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CEB497B-EC24-59D7-1CFE-FA85853458B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F45DB79-8778-87F4-F121-525A159782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565F32-6A44-48F9-8D7A-25588AAB1CF3}" type="datetimeFigureOut">
              <a:rPr lang="en-US" smtClean="0"/>
              <a:t>8/2/2024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AEC026C-A573-63F1-E8B2-FEEAD7E9C9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A8ED11F-57DA-1F8E-998E-81315F09BF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602C06-E0B5-4489-96C8-0014422D83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966047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50754A-3F75-EB82-FBC6-A4CB8B6241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1916375-E101-4EF8-D3B8-7DD47B831A5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F0E9150-0955-5D85-9061-71911CD0D2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565F32-6A44-48F9-8D7A-25588AAB1CF3}" type="datetimeFigureOut">
              <a:rPr lang="en-US" smtClean="0"/>
              <a:t>8/2/2024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C3F31D-3F9E-6CAE-B659-47434EC952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B9051B2-F703-178C-D445-09F2FC9A33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602C06-E0B5-4489-96C8-0014422D83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14259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4D0A5DB-72EF-64C5-E9B1-B383F55F7FE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498C44A-B6DD-3F14-E21E-951BE511EEE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804662A-88C4-FEDE-6678-ABA7C74B1F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565F32-6A44-48F9-8D7A-25588AAB1CF3}" type="datetimeFigureOut">
              <a:rPr lang="en-US" smtClean="0"/>
              <a:t>8/2/2024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E9D9D5E-FE3D-B70F-4E24-3D6E6C7211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D9C5263-46EE-00FD-0376-77A7003D55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602C06-E0B5-4489-96C8-0014422D83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88765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3944B4-0AFD-F0FE-3BE6-EF5FBA5D96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2FBCD31-DB33-5DF0-106A-03294646102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44BFE7-0C84-A662-2B2F-4A1ACBDDA6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2EEB2-FC10-4C98-BC2A-E45FA417BFB8}" type="datetimeFigureOut">
              <a:rPr lang="en-US" smtClean="0"/>
              <a:t>8/2/2024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C1D611-D662-5C2F-728F-E101266EF0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634D9F4-F9CF-FB37-3502-60C8ADBE14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0E14FF-A630-4638-8BCF-C6E05F4A3C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04043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D6929F-E981-2FAE-E89B-05BB977E20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D5FCCF-542C-85EB-E39B-6E27CDD19C1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238D3A4-A7DC-E922-3BCA-119E9FFEF55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4E0FBAD-B800-C86F-9273-CEF91B9949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2EEB2-FC10-4C98-BC2A-E45FA417BFB8}" type="datetimeFigureOut">
              <a:rPr lang="en-US" smtClean="0"/>
              <a:t>8/2/2024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7C61AF2-E08F-4049-EEBC-53BEB66CB5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85FD05C-DE73-811E-48A1-ADF63ECD98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0E14FF-A630-4638-8BCF-C6E05F4A3C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68356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D3A24F-ADB8-82B7-D233-AD9DD9D837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487F2CA-1AC9-C2BD-01D3-4FA5441A9F9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F577292-E36B-7FE2-5A72-498826683D2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3662F1C-B2F6-1722-8D49-63346EE2C48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BEFA07C-DC85-3BF9-8D52-A2579307864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D2B8B1D-1C4A-12AD-CABF-BAEFB8EB07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2EEB2-FC10-4C98-BC2A-E45FA417BFB8}" type="datetimeFigureOut">
              <a:rPr lang="en-US" smtClean="0"/>
              <a:t>8/2/2024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8F1DF94-4BAC-BDBF-7511-403EB155F5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4B899A2-F363-7D2A-803A-29C35410B2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0E14FF-A630-4638-8BCF-C6E05F4A3C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52137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62FA36-7CC3-C850-A568-FBC7D57AD2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E677F41-2D3D-DFD3-6E21-C89EA3651F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2EEB2-FC10-4C98-BC2A-E45FA417BFB8}" type="datetimeFigureOut">
              <a:rPr lang="en-US" smtClean="0"/>
              <a:t>8/2/2024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6717D85-ABDD-A7AB-4357-F8D8C3D70F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B157DB2-062B-5F26-9228-46D4F37F5E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0E14FF-A630-4638-8BCF-C6E05F4A3C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42534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97EBE63-F0A2-49F8-C1AA-E056A2844C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2EEB2-FC10-4C98-BC2A-E45FA417BFB8}" type="datetimeFigureOut">
              <a:rPr lang="en-US" smtClean="0"/>
              <a:t>8/2/2024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6D96CAF-CA78-B64C-A0C5-6B830F0A72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B4CDEB8-6926-8BB8-0931-AB678F4BFB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0E14FF-A630-4638-8BCF-C6E05F4A3C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69514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A30BF3-0B64-F358-C4D0-3A848EBAA2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030ECD-9B1B-CFDF-FC48-100F977EB8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1EC17E2-2C8E-7421-064C-45FCE0D59FF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0E400B1-E63B-AB7A-8793-91CCEA0A48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2EEB2-FC10-4C98-BC2A-E45FA417BFB8}" type="datetimeFigureOut">
              <a:rPr lang="en-US" smtClean="0"/>
              <a:t>8/2/2024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B23D26F-5E7A-FD7F-00BF-6531CD0251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5894067-3418-A9B4-C138-F73BF931E6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0E14FF-A630-4638-8BCF-C6E05F4A3C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51213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950C8C-4A28-524A-8D78-0E52E1479D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4F7105C-1D53-CCF2-BCF0-AE8498D4BD2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8A22FAA-EA0A-301F-64BC-DB1AFE89365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05048F7-27D3-14AB-8612-99081FE764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2EEB2-FC10-4C98-BC2A-E45FA417BFB8}" type="datetimeFigureOut">
              <a:rPr lang="en-US" smtClean="0"/>
              <a:t>8/2/2024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9A74261-0387-EA9B-F87D-5C2515804A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67B7BC0-FB71-8938-B09B-075CD4E627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0E14FF-A630-4638-8BCF-C6E05F4A3C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1777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C253655-2C98-46C9-98DD-3540F2B6C9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3D61F34-C4C3-4F67-2D51-73E0B100C89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D8265E4-512C-978E-6CF4-F7569F182A8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D2EEB2-FC10-4C98-BC2A-E45FA417BFB8}" type="datetimeFigureOut">
              <a:rPr lang="en-US" smtClean="0"/>
              <a:t>8/2/2024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6CDF985-F1F0-C4E3-CF04-751A4CAFCF3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52F3A73-C77D-79AB-C2BB-F481ED4C7C6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0E14FF-A630-4638-8BCF-C6E05F4A3C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3497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4CF2A29-24B4-2FC4-04DB-496FF9E106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4DFB910-9FB9-7157-2A62-40691EBB63F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865DE47-2BCE-B7E7-6CB0-891544E6C64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565F32-6A44-48F9-8D7A-25588AAB1CF3}" type="datetimeFigureOut">
              <a:rPr lang="en-US" smtClean="0"/>
              <a:t>8/2/2024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8C2A8EA-575A-8A14-5915-BB3A68E7424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063DD1-3376-A15D-7B60-E05C3852921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602C06-E0B5-4489-96C8-0014422D83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62682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svg"/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svg"/><Relationship Id="rId5" Type="http://schemas.openxmlformats.org/officeDocument/2006/relationships/image" Target="../media/image4.sv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8B330042-DFF7-5E08-4138-4168DFC078AC}"/>
              </a:ext>
            </a:extLst>
          </p:cNvPr>
          <p:cNvSpPr/>
          <p:nvPr/>
        </p:nvSpPr>
        <p:spPr>
          <a:xfrm>
            <a:off x="0" y="4934243"/>
            <a:ext cx="12192000" cy="457200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DCB9B83-60DA-DD09-BF09-7CF32F6FAA45}"/>
              </a:ext>
            </a:extLst>
          </p:cNvPr>
          <p:cNvSpPr/>
          <p:nvPr/>
        </p:nvSpPr>
        <p:spPr>
          <a:xfrm>
            <a:off x="0" y="3200400"/>
            <a:ext cx="12192000" cy="457200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2A65A85-86A6-2F5D-1D2E-F4D8897FAFF3}"/>
              </a:ext>
            </a:extLst>
          </p:cNvPr>
          <p:cNvSpPr/>
          <p:nvPr/>
        </p:nvSpPr>
        <p:spPr>
          <a:xfrm>
            <a:off x="0" y="1466557"/>
            <a:ext cx="12192000" cy="457200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9D7B3FA0-8C76-FE5B-6782-31FB944999CF}"/>
              </a:ext>
            </a:extLst>
          </p:cNvPr>
          <p:cNvSpPr/>
          <p:nvPr/>
        </p:nvSpPr>
        <p:spPr>
          <a:xfrm>
            <a:off x="5613009" y="5391443"/>
            <a:ext cx="482991" cy="1466557"/>
          </a:xfrm>
          <a:prstGeom prst="rect">
            <a:avLst/>
          </a:prstGeom>
          <a:solidFill>
            <a:srgbClr val="E5794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3557B52-326E-EB3D-E4CB-B0AA5FD4EA68}"/>
              </a:ext>
            </a:extLst>
          </p:cNvPr>
          <p:cNvSpPr/>
          <p:nvPr/>
        </p:nvSpPr>
        <p:spPr>
          <a:xfrm>
            <a:off x="3685735" y="1923757"/>
            <a:ext cx="2410266" cy="1276643"/>
          </a:xfrm>
          <a:prstGeom prst="rect">
            <a:avLst/>
          </a:prstGeom>
          <a:solidFill>
            <a:srgbClr val="E5794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C3FB6A9-2C5C-C269-2153-4D65BFFFAAEB}"/>
              </a:ext>
            </a:extLst>
          </p:cNvPr>
          <p:cNvSpPr/>
          <p:nvPr/>
        </p:nvSpPr>
        <p:spPr>
          <a:xfrm>
            <a:off x="2152357" y="8792"/>
            <a:ext cx="3943644" cy="1457765"/>
          </a:xfrm>
          <a:prstGeom prst="rect">
            <a:avLst/>
          </a:prstGeom>
          <a:solidFill>
            <a:srgbClr val="E5794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A7AABA4B-F8CE-D297-D30B-EAEF6FC923EF}"/>
              </a:ext>
            </a:extLst>
          </p:cNvPr>
          <p:cNvSpPr/>
          <p:nvPr/>
        </p:nvSpPr>
        <p:spPr>
          <a:xfrm flipV="1">
            <a:off x="2152358" y="1466557"/>
            <a:ext cx="3943643" cy="457200"/>
          </a:xfrm>
          <a:custGeom>
            <a:avLst/>
            <a:gdLst>
              <a:gd name="connsiteX0" fmla="*/ 0 w 3943643"/>
              <a:gd name="connsiteY0" fmla="*/ 457200 h 457200"/>
              <a:gd name="connsiteX1" fmla="*/ 3943643 w 3943643"/>
              <a:gd name="connsiteY1" fmla="*/ 457200 h 457200"/>
              <a:gd name="connsiteX2" fmla="*/ 3943643 w 3943643"/>
              <a:gd name="connsiteY2" fmla="*/ 0 h 457200"/>
              <a:gd name="connsiteX3" fmla="*/ 1558471 w 3943643"/>
              <a:gd name="connsiteY3" fmla="*/ 0 h 457200"/>
              <a:gd name="connsiteX4" fmla="*/ 0 w 3943643"/>
              <a:gd name="connsiteY4" fmla="*/ 457200 h 457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43643" h="457200">
                <a:moveTo>
                  <a:pt x="0" y="457200"/>
                </a:moveTo>
                <a:lnTo>
                  <a:pt x="3943643" y="457200"/>
                </a:lnTo>
                <a:lnTo>
                  <a:pt x="3943643" y="0"/>
                </a:lnTo>
                <a:lnTo>
                  <a:pt x="1558471" y="0"/>
                </a:lnTo>
                <a:lnTo>
                  <a:pt x="0" y="457200"/>
                </a:lnTo>
                <a:close/>
              </a:path>
            </a:pathLst>
          </a:custGeom>
          <a:solidFill>
            <a:srgbClr val="B7492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A39363FC-B9E8-CDCD-16D7-6553A469FF94}"/>
              </a:ext>
            </a:extLst>
          </p:cNvPr>
          <p:cNvSpPr/>
          <p:nvPr/>
        </p:nvSpPr>
        <p:spPr>
          <a:xfrm flipV="1">
            <a:off x="3685736" y="3200400"/>
            <a:ext cx="2410265" cy="457200"/>
          </a:xfrm>
          <a:custGeom>
            <a:avLst/>
            <a:gdLst>
              <a:gd name="connsiteX0" fmla="*/ 0 w 2410265"/>
              <a:gd name="connsiteY0" fmla="*/ 457200 h 457200"/>
              <a:gd name="connsiteX1" fmla="*/ 2410265 w 2410265"/>
              <a:gd name="connsiteY1" fmla="*/ 457200 h 457200"/>
              <a:gd name="connsiteX2" fmla="*/ 2410265 w 2410265"/>
              <a:gd name="connsiteY2" fmla="*/ 0 h 457200"/>
              <a:gd name="connsiteX3" fmla="*/ 1080743 w 2410265"/>
              <a:gd name="connsiteY3" fmla="*/ 0 h 457200"/>
              <a:gd name="connsiteX4" fmla="*/ 0 w 2410265"/>
              <a:gd name="connsiteY4" fmla="*/ 457200 h 457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410265" h="457200">
                <a:moveTo>
                  <a:pt x="0" y="457200"/>
                </a:moveTo>
                <a:lnTo>
                  <a:pt x="2410265" y="457200"/>
                </a:lnTo>
                <a:lnTo>
                  <a:pt x="2410265" y="0"/>
                </a:lnTo>
                <a:lnTo>
                  <a:pt x="1080743" y="0"/>
                </a:lnTo>
                <a:lnTo>
                  <a:pt x="0" y="457200"/>
                </a:lnTo>
                <a:close/>
              </a:path>
            </a:pathLst>
          </a:custGeom>
          <a:solidFill>
            <a:srgbClr val="B7492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D41AAEFF-C67D-928C-DD62-3BDFB1BF4BB6}"/>
              </a:ext>
            </a:extLst>
          </p:cNvPr>
          <p:cNvSpPr/>
          <p:nvPr/>
        </p:nvSpPr>
        <p:spPr>
          <a:xfrm flipV="1">
            <a:off x="4754882" y="4934243"/>
            <a:ext cx="1341119" cy="457200"/>
          </a:xfrm>
          <a:custGeom>
            <a:avLst/>
            <a:gdLst>
              <a:gd name="connsiteX0" fmla="*/ 0 w 1341119"/>
              <a:gd name="connsiteY0" fmla="*/ 457200 h 457200"/>
              <a:gd name="connsiteX1" fmla="*/ 1341119 w 1341119"/>
              <a:gd name="connsiteY1" fmla="*/ 457200 h 457200"/>
              <a:gd name="connsiteX2" fmla="*/ 1341119 w 1341119"/>
              <a:gd name="connsiteY2" fmla="*/ 0 h 457200"/>
              <a:gd name="connsiteX3" fmla="*/ 862179 w 1341119"/>
              <a:gd name="connsiteY3" fmla="*/ 0 h 457200"/>
              <a:gd name="connsiteX4" fmla="*/ 0 w 1341119"/>
              <a:gd name="connsiteY4" fmla="*/ 457200 h 457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41119" h="457200">
                <a:moveTo>
                  <a:pt x="0" y="457200"/>
                </a:moveTo>
                <a:lnTo>
                  <a:pt x="1341119" y="457200"/>
                </a:lnTo>
                <a:lnTo>
                  <a:pt x="1341119" y="0"/>
                </a:lnTo>
                <a:lnTo>
                  <a:pt x="862179" y="0"/>
                </a:lnTo>
                <a:lnTo>
                  <a:pt x="0" y="457200"/>
                </a:lnTo>
                <a:close/>
              </a:path>
            </a:pathLst>
          </a:custGeom>
          <a:solidFill>
            <a:srgbClr val="B7492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3FEE2828-0EA0-FA46-76A1-32799ADD3D74}"/>
              </a:ext>
            </a:extLst>
          </p:cNvPr>
          <p:cNvSpPr/>
          <p:nvPr/>
        </p:nvSpPr>
        <p:spPr>
          <a:xfrm flipH="1">
            <a:off x="6096001" y="5391443"/>
            <a:ext cx="482991" cy="1466557"/>
          </a:xfrm>
          <a:prstGeom prst="rect">
            <a:avLst/>
          </a:prstGeom>
          <a:solidFill>
            <a:srgbClr val="6CC5E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81168E99-5E68-A73A-3125-9C6C06B751D3}"/>
              </a:ext>
            </a:extLst>
          </p:cNvPr>
          <p:cNvSpPr/>
          <p:nvPr/>
        </p:nvSpPr>
        <p:spPr>
          <a:xfrm flipH="1">
            <a:off x="6096000" y="1923757"/>
            <a:ext cx="2410266" cy="1276643"/>
          </a:xfrm>
          <a:prstGeom prst="rect">
            <a:avLst/>
          </a:prstGeom>
          <a:solidFill>
            <a:srgbClr val="6CC5E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AF5B0EA1-C53D-17B1-BC06-2972D3CADFB5}"/>
              </a:ext>
            </a:extLst>
          </p:cNvPr>
          <p:cNvSpPr/>
          <p:nvPr/>
        </p:nvSpPr>
        <p:spPr>
          <a:xfrm flipH="1">
            <a:off x="6096000" y="8792"/>
            <a:ext cx="3943644" cy="1457765"/>
          </a:xfrm>
          <a:prstGeom prst="rect">
            <a:avLst/>
          </a:prstGeom>
          <a:solidFill>
            <a:srgbClr val="6CC5E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Freeform: Shape 28">
            <a:extLst>
              <a:ext uri="{FF2B5EF4-FFF2-40B4-BE49-F238E27FC236}">
                <a16:creationId xmlns:a16="http://schemas.microsoft.com/office/drawing/2014/main" id="{D2AE21F0-7790-9468-E340-E3D4134B5BF9}"/>
              </a:ext>
            </a:extLst>
          </p:cNvPr>
          <p:cNvSpPr/>
          <p:nvPr/>
        </p:nvSpPr>
        <p:spPr>
          <a:xfrm flipH="1" flipV="1">
            <a:off x="6096000" y="1466557"/>
            <a:ext cx="3943643" cy="457200"/>
          </a:xfrm>
          <a:custGeom>
            <a:avLst/>
            <a:gdLst>
              <a:gd name="connsiteX0" fmla="*/ 0 w 3943643"/>
              <a:gd name="connsiteY0" fmla="*/ 457200 h 457200"/>
              <a:gd name="connsiteX1" fmla="*/ 3943643 w 3943643"/>
              <a:gd name="connsiteY1" fmla="*/ 457200 h 457200"/>
              <a:gd name="connsiteX2" fmla="*/ 3943643 w 3943643"/>
              <a:gd name="connsiteY2" fmla="*/ 0 h 457200"/>
              <a:gd name="connsiteX3" fmla="*/ 1558471 w 3943643"/>
              <a:gd name="connsiteY3" fmla="*/ 0 h 457200"/>
              <a:gd name="connsiteX4" fmla="*/ 0 w 3943643"/>
              <a:gd name="connsiteY4" fmla="*/ 457200 h 457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43643" h="457200">
                <a:moveTo>
                  <a:pt x="0" y="457200"/>
                </a:moveTo>
                <a:lnTo>
                  <a:pt x="3943643" y="457200"/>
                </a:lnTo>
                <a:lnTo>
                  <a:pt x="3943643" y="0"/>
                </a:lnTo>
                <a:lnTo>
                  <a:pt x="1558471" y="0"/>
                </a:lnTo>
                <a:lnTo>
                  <a:pt x="0" y="457200"/>
                </a:lnTo>
                <a:close/>
              </a:path>
            </a:pathLst>
          </a:custGeom>
          <a:solidFill>
            <a:srgbClr val="1D929C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30" name="Freeform: Shape 29">
            <a:extLst>
              <a:ext uri="{FF2B5EF4-FFF2-40B4-BE49-F238E27FC236}">
                <a16:creationId xmlns:a16="http://schemas.microsoft.com/office/drawing/2014/main" id="{10BC5D1E-C4C8-E5AE-9F16-27DFA08AD24C}"/>
              </a:ext>
            </a:extLst>
          </p:cNvPr>
          <p:cNvSpPr/>
          <p:nvPr/>
        </p:nvSpPr>
        <p:spPr>
          <a:xfrm flipH="1" flipV="1">
            <a:off x="6096000" y="3200400"/>
            <a:ext cx="2410265" cy="457200"/>
          </a:xfrm>
          <a:custGeom>
            <a:avLst/>
            <a:gdLst>
              <a:gd name="connsiteX0" fmla="*/ 0 w 2410265"/>
              <a:gd name="connsiteY0" fmla="*/ 457200 h 457200"/>
              <a:gd name="connsiteX1" fmla="*/ 2410265 w 2410265"/>
              <a:gd name="connsiteY1" fmla="*/ 457200 h 457200"/>
              <a:gd name="connsiteX2" fmla="*/ 2410265 w 2410265"/>
              <a:gd name="connsiteY2" fmla="*/ 0 h 457200"/>
              <a:gd name="connsiteX3" fmla="*/ 1080743 w 2410265"/>
              <a:gd name="connsiteY3" fmla="*/ 0 h 457200"/>
              <a:gd name="connsiteX4" fmla="*/ 0 w 2410265"/>
              <a:gd name="connsiteY4" fmla="*/ 457200 h 457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410265" h="457200">
                <a:moveTo>
                  <a:pt x="0" y="457200"/>
                </a:moveTo>
                <a:lnTo>
                  <a:pt x="2410265" y="457200"/>
                </a:lnTo>
                <a:lnTo>
                  <a:pt x="2410265" y="0"/>
                </a:lnTo>
                <a:lnTo>
                  <a:pt x="1080743" y="0"/>
                </a:lnTo>
                <a:lnTo>
                  <a:pt x="0" y="457200"/>
                </a:lnTo>
                <a:close/>
              </a:path>
            </a:pathLst>
          </a:custGeom>
          <a:solidFill>
            <a:srgbClr val="1D929C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31" name="Freeform: Shape 30">
            <a:extLst>
              <a:ext uri="{FF2B5EF4-FFF2-40B4-BE49-F238E27FC236}">
                <a16:creationId xmlns:a16="http://schemas.microsoft.com/office/drawing/2014/main" id="{699591CF-DB33-D7F9-A413-828C4AB7ED74}"/>
              </a:ext>
            </a:extLst>
          </p:cNvPr>
          <p:cNvSpPr/>
          <p:nvPr/>
        </p:nvSpPr>
        <p:spPr>
          <a:xfrm flipH="1" flipV="1">
            <a:off x="6096000" y="4934243"/>
            <a:ext cx="1341119" cy="457200"/>
          </a:xfrm>
          <a:custGeom>
            <a:avLst/>
            <a:gdLst>
              <a:gd name="connsiteX0" fmla="*/ 0 w 1341119"/>
              <a:gd name="connsiteY0" fmla="*/ 457200 h 457200"/>
              <a:gd name="connsiteX1" fmla="*/ 1341119 w 1341119"/>
              <a:gd name="connsiteY1" fmla="*/ 457200 h 457200"/>
              <a:gd name="connsiteX2" fmla="*/ 1341119 w 1341119"/>
              <a:gd name="connsiteY2" fmla="*/ 0 h 457200"/>
              <a:gd name="connsiteX3" fmla="*/ 862179 w 1341119"/>
              <a:gd name="connsiteY3" fmla="*/ 0 h 457200"/>
              <a:gd name="connsiteX4" fmla="*/ 0 w 1341119"/>
              <a:gd name="connsiteY4" fmla="*/ 457200 h 457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41119" h="457200">
                <a:moveTo>
                  <a:pt x="0" y="457200"/>
                </a:moveTo>
                <a:lnTo>
                  <a:pt x="1341119" y="457200"/>
                </a:lnTo>
                <a:lnTo>
                  <a:pt x="1341119" y="0"/>
                </a:lnTo>
                <a:lnTo>
                  <a:pt x="862179" y="0"/>
                </a:lnTo>
                <a:lnTo>
                  <a:pt x="0" y="457200"/>
                </a:lnTo>
                <a:close/>
              </a:path>
            </a:pathLst>
          </a:custGeom>
          <a:solidFill>
            <a:srgbClr val="1D929C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grpSp>
        <p:nvGrpSpPr>
          <p:cNvPr id="57" name="Group 56">
            <a:extLst>
              <a:ext uri="{FF2B5EF4-FFF2-40B4-BE49-F238E27FC236}">
                <a16:creationId xmlns:a16="http://schemas.microsoft.com/office/drawing/2014/main" id="{A8E863D2-BBBF-C3AE-D738-8054EF3B5C0E}"/>
              </a:ext>
            </a:extLst>
          </p:cNvPr>
          <p:cNvGrpSpPr/>
          <p:nvPr/>
        </p:nvGrpSpPr>
        <p:grpSpPr>
          <a:xfrm>
            <a:off x="6766559" y="5852160"/>
            <a:ext cx="717452" cy="717452"/>
            <a:chOff x="6766559" y="5852160"/>
            <a:chExt cx="717452" cy="717452"/>
          </a:xfrm>
        </p:grpSpPr>
        <p:sp>
          <p:nvSpPr>
            <p:cNvPr id="33" name="Oval 32">
              <a:extLst>
                <a:ext uri="{FF2B5EF4-FFF2-40B4-BE49-F238E27FC236}">
                  <a16:creationId xmlns:a16="http://schemas.microsoft.com/office/drawing/2014/main" id="{B7E6AB23-18F3-3887-FE8E-37A29BAC816C}"/>
                </a:ext>
              </a:extLst>
            </p:cNvPr>
            <p:cNvSpPr/>
            <p:nvPr/>
          </p:nvSpPr>
          <p:spPr>
            <a:xfrm>
              <a:off x="6766559" y="5852160"/>
              <a:ext cx="717452" cy="717452"/>
            </a:xfrm>
            <a:prstGeom prst="ellipse">
              <a:avLst/>
            </a:prstGeom>
            <a:solidFill>
              <a:srgbClr val="1D929C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TextBox 33">
              <a:extLst>
                <a:ext uri="{FF2B5EF4-FFF2-40B4-BE49-F238E27FC236}">
                  <a16:creationId xmlns:a16="http://schemas.microsoft.com/office/drawing/2014/main" id="{1D32CA78-1BC6-C6CC-9D89-53FC422871D1}"/>
                </a:ext>
              </a:extLst>
            </p:cNvPr>
            <p:cNvSpPr txBox="1"/>
            <p:nvPr/>
          </p:nvSpPr>
          <p:spPr>
            <a:xfrm>
              <a:off x="6766559" y="5949276"/>
              <a:ext cx="717452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b="1" dirty="0"/>
                <a:t>B</a:t>
              </a:r>
            </a:p>
          </p:txBody>
        </p:sp>
      </p:grpSp>
      <p:grpSp>
        <p:nvGrpSpPr>
          <p:cNvPr id="56" name="Group 55">
            <a:extLst>
              <a:ext uri="{FF2B5EF4-FFF2-40B4-BE49-F238E27FC236}">
                <a16:creationId xmlns:a16="http://schemas.microsoft.com/office/drawing/2014/main" id="{CB44EDAB-92FB-689A-A4F7-54A32052FC2E}"/>
              </a:ext>
            </a:extLst>
          </p:cNvPr>
          <p:cNvGrpSpPr/>
          <p:nvPr/>
        </p:nvGrpSpPr>
        <p:grpSpPr>
          <a:xfrm>
            <a:off x="4618893" y="5852160"/>
            <a:ext cx="717452" cy="717452"/>
            <a:chOff x="4618893" y="5852160"/>
            <a:chExt cx="717452" cy="717452"/>
          </a:xfrm>
        </p:grpSpPr>
        <p:sp>
          <p:nvSpPr>
            <p:cNvPr id="32" name="Oval 31">
              <a:extLst>
                <a:ext uri="{FF2B5EF4-FFF2-40B4-BE49-F238E27FC236}">
                  <a16:creationId xmlns:a16="http://schemas.microsoft.com/office/drawing/2014/main" id="{7561BC9D-E69F-7B1A-F016-7648C6F3972E}"/>
                </a:ext>
              </a:extLst>
            </p:cNvPr>
            <p:cNvSpPr/>
            <p:nvPr/>
          </p:nvSpPr>
          <p:spPr>
            <a:xfrm>
              <a:off x="4618893" y="5852160"/>
              <a:ext cx="717452" cy="717452"/>
            </a:xfrm>
            <a:prstGeom prst="ellipse">
              <a:avLst/>
            </a:prstGeom>
            <a:solidFill>
              <a:srgbClr val="B74926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TextBox 34">
              <a:extLst>
                <a:ext uri="{FF2B5EF4-FFF2-40B4-BE49-F238E27FC236}">
                  <a16:creationId xmlns:a16="http://schemas.microsoft.com/office/drawing/2014/main" id="{4BCE5BAB-6C63-58F6-FE52-F798B0C80E2E}"/>
                </a:ext>
              </a:extLst>
            </p:cNvPr>
            <p:cNvSpPr txBox="1"/>
            <p:nvPr/>
          </p:nvSpPr>
          <p:spPr>
            <a:xfrm>
              <a:off x="4618893" y="5949276"/>
              <a:ext cx="717452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b="1" dirty="0"/>
                <a:t>A</a:t>
              </a:r>
            </a:p>
          </p:txBody>
        </p:sp>
      </p:grpSp>
      <p:sp>
        <p:nvSpPr>
          <p:cNvPr id="36" name="TextBox 35">
            <a:extLst>
              <a:ext uri="{FF2B5EF4-FFF2-40B4-BE49-F238E27FC236}">
                <a16:creationId xmlns:a16="http://schemas.microsoft.com/office/drawing/2014/main" id="{3251C14C-BB8E-E64E-9D3F-D9C189522400}"/>
              </a:ext>
            </a:extLst>
          </p:cNvPr>
          <p:cNvSpPr txBox="1"/>
          <p:nvPr/>
        </p:nvSpPr>
        <p:spPr>
          <a:xfrm>
            <a:off x="2358683" y="5852160"/>
            <a:ext cx="207264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2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Lorem ipsum dolor sit amet, consectetuer adipiscing elit. Maecenas porttitor congue massa. 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09025FAF-7DF9-5E4D-BA97-C37F1104FE57}"/>
              </a:ext>
            </a:extLst>
          </p:cNvPr>
          <p:cNvSpPr txBox="1"/>
          <p:nvPr/>
        </p:nvSpPr>
        <p:spPr>
          <a:xfrm>
            <a:off x="7671578" y="5852160"/>
            <a:ext cx="207264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Lorem ipsum dolor sit amet, consectetuer adipiscing elit. Maecenas porttitor congue massa. </a:t>
            </a:r>
          </a:p>
        </p:txBody>
      </p:sp>
      <p:pic>
        <p:nvPicPr>
          <p:cNvPr id="39" name="Graphic 38" descr="Alarm clock outline">
            <a:extLst>
              <a:ext uri="{FF2B5EF4-FFF2-40B4-BE49-F238E27FC236}">
                <a16:creationId xmlns:a16="http://schemas.microsoft.com/office/drawing/2014/main" id="{888819DE-C6A8-E39F-30CE-AC9112683EF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492239" y="360084"/>
            <a:ext cx="548640" cy="548640"/>
          </a:xfrm>
          <a:prstGeom prst="rect">
            <a:avLst/>
          </a:prstGeom>
        </p:spPr>
      </p:pic>
      <p:pic>
        <p:nvPicPr>
          <p:cNvPr id="41" name="Graphic 40" descr="Alarm Ringing with solid fill">
            <a:extLst>
              <a:ext uri="{FF2B5EF4-FFF2-40B4-BE49-F238E27FC236}">
                <a16:creationId xmlns:a16="http://schemas.microsoft.com/office/drawing/2014/main" id="{EA6CE7F5-382E-368D-E835-38201C9AD5B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4937927" y="413239"/>
            <a:ext cx="548640" cy="548640"/>
          </a:xfrm>
          <a:prstGeom prst="rect">
            <a:avLst/>
          </a:prstGeom>
        </p:spPr>
      </p:pic>
      <p:pic>
        <p:nvPicPr>
          <p:cNvPr id="43" name="Graphic 42" descr="Alterations &amp; Tailoring with solid fill">
            <a:extLst>
              <a:ext uri="{FF2B5EF4-FFF2-40B4-BE49-F238E27FC236}">
                <a16:creationId xmlns:a16="http://schemas.microsoft.com/office/drawing/2014/main" id="{6A3B7277-422D-8064-4450-57C94ABEED77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4888303" y="2225459"/>
            <a:ext cx="548640" cy="548640"/>
          </a:xfrm>
          <a:prstGeom prst="rect">
            <a:avLst/>
          </a:prstGeom>
        </p:spPr>
      </p:pic>
      <p:pic>
        <p:nvPicPr>
          <p:cNvPr id="45" name="Graphic 44" descr="Alterations &amp; Tailoring outline">
            <a:extLst>
              <a:ext uri="{FF2B5EF4-FFF2-40B4-BE49-F238E27FC236}">
                <a16:creationId xmlns:a16="http://schemas.microsoft.com/office/drawing/2014/main" id="{30A2D723-53CA-FD10-BCA5-F84DEBDE8D67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6511108" y="2191043"/>
            <a:ext cx="548640" cy="548640"/>
          </a:xfrm>
          <a:prstGeom prst="rect">
            <a:avLst/>
          </a:prstGeom>
        </p:spPr>
      </p:pic>
      <p:grpSp>
        <p:nvGrpSpPr>
          <p:cNvPr id="58" name="Group 57">
            <a:extLst>
              <a:ext uri="{FF2B5EF4-FFF2-40B4-BE49-F238E27FC236}">
                <a16:creationId xmlns:a16="http://schemas.microsoft.com/office/drawing/2014/main" id="{04B5BB33-5FB2-B05E-93B2-8E3C63D7AD52}"/>
              </a:ext>
            </a:extLst>
          </p:cNvPr>
          <p:cNvGrpSpPr/>
          <p:nvPr/>
        </p:nvGrpSpPr>
        <p:grpSpPr>
          <a:xfrm>
            <a:off x="4754881" y="3657600"/>
            <a:ext cx="1341120" cy="1276643"/>
            <a:chOff x="4754881" y="3657600"/>
            <a:chExt cx="1341120" cy="1276643"/>
          </a:xfrm>
        </p:grpSpPr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B180DD5F-AB33-04BE-AFD0-E46003D24A7B}"/>
                </a:ext>
              </a:extLst>
            </p:cNvPr>
            <p:cNvSpPr/>
            <p:nvPr/>
          </p:nvSpPr>
          <p:spPr>
            <a:xfrm>
              <a:off x="4754881" y="3657600"/>
              <a:ext cx="1341120" cy="1276643"/>
            </a:xfrm>
            <a:prstGeom prst="rect">
              <a:avLst/>
            </a:prstGeom>
            <a:solidFill>
              <a:srgbClr val="E5794B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47" name="Graphic 46" descr="Anger Symbol with solid fill">
              <a:extLst>
                <a:ext uri="{FF2B5EF4-FFF2-40B4-BE49-F238E27FC236}">
                  <a16:creationId xmlns:a16="http://schemas.microsoft.com/office/drawing/2014/main" id="{6CAE7897-9EF9-7DAD-ABE7-B1926E0BBD90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/>
            </a:stretch>
          </p:blipFill>
          <p:spPr>
            <a:xfrm>
              <a:off x="5326967" y="4050416"/>
              <a:ext cx="548640" cy="548640"/>
            </a:xfrm>
            <a:prstGeom prst="rect">
              <a:avLst/>
            </a:prstGeom>
          </p:spPr>
        </p:pic>
      </p:grpSp>
      <p:grpSp>
        <p:nvGrpSpPr>
          <p:cNvPr id="59" name="Group 58">
            <a:extLst>
              <a:ext uri="{FF2B5EF4-FFF2-40B4-BE49-F238E27FC236}">
                <a16:creationId xmlns:a16="http://schemas.microsoft.com/office/drawing/2014/main" id="{7BDF22E2-962D-323E-A345-392F80A5FA8B}"/>
              </a:ext>
            </a:extLst>
          </p:cNvPr>
          <p:cNvGrpSpPr/>
          <p:nvPr/>
        </p:nvGrpSpPr>
        <p:grpSpPr>
          <a:xfrm>
            <a:off x="6096000" y="3657600"/>
            <a:ext cx="1341120" cy="1276643"/>
            <a:chOff x="6096000" y="3657600"/>
            <a:chExt cx="1341120" cy="1276643"/>
          </a:xfrm>
        </p:grpSpPr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0D675F1C-E5B4-8C06-B074-F59FE869E1F1}"/>
                </a:ext>
              </a:extLst>
            </p:cNvPr>
            <p:cNvSpPr/>
            <p:nvPr/>
          </p:nvSpPr>
          <p:spPr>
            <a:xfrm flipH="1">
              <a:off x="6096000" y="3657600"/>
              <a:ext cx="1341120" cy="1276643"/>
            </a:xfrm>
            <a:prstGeom prst="rect">
              <a:avLst/>
            </a:prstGeom>
            <a:solidFill>
              <a:srgbClr val="6CC5E5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49" name="Graphic 48" descr="Anger Symbol outline">
              <a:extLst>
                <a:ext uri="{FF2B5EF4-FFF2-40B4-BE49-F238E27FC236}">
                  <a16:creationId xmlns:a16="http://schemas.microsoft.com/office/drawing/2014/main" id="{4BBAC244-16DB-3B84-6F04-EE948E627FE9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13"/>
                </a:ext>
              </a:extLst>
            </a:blip>
            <a:stretch>
              <a:fillRect/>
            </a:stretch>
          </p:blipFill>
          <p:spPr>
            <a:xfrm>
              <a:off x="6393767" y="4021601"/>
              <a:ext cx="548640" cy="548640"/>
            </a:xfrm>
            <a:prstGeom prst="rect">
              <a:avLst/>
            </a:prstGeom>
          </p:spPr>
        </p:pic>
      </p:grpSp>
      <p:sp>
        <p:nvSpPr>
          <p:cNvPr id="50" name="TextBox 49">
            <a:extLst>
              <a:ext uri="{FF2B5EF4-FFF2-40B4-BE49-F238E27FC236}">
                <a16:creationId xmlns:a16="http://schemas.microsoft.com/office/drawing/2014/main" id="{D3E7D3A8-883D-83CF-83F7-8B872603F190}"/>
              </a:ext>
            </a:extLst>
          </p:cNvPr>
          <p:cNvSpPr txBox="1"/>
          <p:nvPr/>
        </p:nvSpPr>
        <p:spPr>
          <a:xfrm>
            <a:off x="2358682" y="3794659"/>
            <a:ext cx="207264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2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Lorem ipsum dolor sit amet, consectetuer adipiscing elit. Maecenas porttitor congue massa. 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0AE0B54D-D468-5B7C-B4AB-60840230E84B}"/>
              </a:ext>
            </a:extLst>
          </p:cNvPr>
          <p:cNvSpPr txBox="1"/>
          <p:nvPr/>
        </p:nvSpPr>
        <p:spPr>
          <a:xfrm>
            <a:off x="1571785" y="2093325"/>
            <a:ext cx="207264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2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Lorem ipsum dolor sit amet, consectetuer adipiscing elit. Maecenas porttitor congue massa. 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1270E42F-9566-19AB-3174-A28E245865D7}"/>
              </a:ext>
            </a:extLst>
          </p:cNvPr>
          <p:cNvSpPr txBox="1"/>
          <p:nvPr/>
        </p:nvSpPr>
        <p:spPr>
          <a:xfrm>
            <a:off x="0" y="290401"/>
            <a:ext cx="207264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2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Lorem ipsum dolor sit amet, consectetuer adipiscing elit. Maecenas porttitor congue massa. 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D76DBE90-16A9-980A-1D5E-4A76FF2C1864}"/>
              </a:ext>
            </a:extLst>
          </p:cNvPr>
          <p:cNvSpPr txBox="1"/>
          <p:nvPr/>
        </p:nvSpPr>
        <p:spPr>
          <a:xfrm>
            <a:off x="10119357" y="290401"/>
            <a:ext cx="207264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Lorem ipsum dolor sit amet, consectetuer adipiscing elit. Maecenas porttitor congue massa. 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4E33472C-3E98-442F-D099-298D65507B0F}"/>
              </a:ext>
            </a:extLst>
          </p:cNvPr>
          <p:cNvSpPr txBox="1"/>
          <p:nvPr/>
        </p:nvSpPr>
        <p:spPr>
          <a:xfrm>
            <a:off x="8707899" y="2125147"/>
            <a:ext cx="207264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Lorem ipsum dolor sit amet, consectetuer adipiscing elit. Maecenas porttitor congue massa. </a:t>
            </a: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5779FF6F-DF98-1EDF-D9DB-8EDE0035571D}"/>
              </a:ext>
            </a:extLst>
          </p:cNvPr>
          <p:cNvSpPr txBox="1"/>
          <p:nvPr/>
        </p:nvSpPr>
        <p:spPr>
          <a:xfrm>
            <a:off x="7671577" y="3874646"/>
            <a:ext cx="207264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Lorem ipsum dolor sit amet, consectetuer adipiscing elit. Maecenas porttitor congue massa. </a:t>
            </a:r>
          </a:p>
        </p:txBody>
      </p:sp>
    </p:spTree>
    <p:extLst>
      <p:ext uri="{BB962C8B-B14F-4D97-AF65-F5344CB8AC3E}">
        <p14:creationId xmlns:p14="http://schemas.microsoft.com/office/powerpoint/2010/main" val="32639727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17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"/>
                            </p:stCondLst>
                            <p:childTnLst>
                              <p:par>
                                <p:cTn id="3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1000"/>
                            </p:stCondLst>
                            <p:childTnLst>
                              <p:par>
                                <p:cTn id="39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17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500"/>
                            </p:stCondLst>
                            <p:childTnLst>
                              <p:par>
                                <p:cTn id="58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17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500"/>
                            </p:stCondLst>
                            <p:childTnLst>
                              <p:par>
                                <p:cTn id="76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8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17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7" grpId="0" animBg="1"/>
      <p:bldP spid="16" grpId="0" animBg="1"/>
      <p:bldP spid="25" grpId="0" animBg="1"/>
      <p:bldP spid="30" grpId="0" animBg="1"/>
      <p:bldP spid="31" grpId="0" animBg="1"/>
      <p:bldP spid="36" grpId="0"/>
      <p:bldP spid="37" grpId="0"/>
      <p:bldP spid="50" grpId="0"/>
      <p:bldP spid="55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</TotalTime>
  <Words>122</Words>
  <Application>Microsoft Office PowerPoint</Application>
  <PresentationFormat>Widescreen</PresentationFormat>
  <Paragraphs>10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1_Office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Abdul Rehman</dc:creator>
  <cp:lastModifiedBy>sky moonlady</cp:lastModifiedBy>
  <cp:revision>10</cp:revision>
  <dcterms:created xsi:type="dcterms:W3CDTF">2023-10-14T15:33:45Z</dcterms:created>
  <dcterms:modified xsi:type="dcterms:W3CDTF">2024-08-02T11:36:04Z</dcterms:modified>
</cp:coreProperties>
</file>