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2721"/>
    <a:srgbClr val="512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E908F-5338-E2F2-5965-7668C2421E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913458-631B-78CF-F110-568C39F1A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DE46E-E417-FD27-0E25-B2AB1BD20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821F7-D1BF-C489-7638-A54399E04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FD53A-ED91-7527-542D-71BFDD75E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7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A2306-6C59-CE26-3235-9A083DE03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C60EF-2FAA-4701-937F-16C5A6C28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CEEED-8804-0504-8C7A-C20E0DD06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FA3C2-0E2B-E893-EE64-23652F7F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2C56C-40FC-79AE-43BA-1238F0D98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9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D63681-4D3D-EDFC-46C5-B57986D308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C77B9-5A38-5DD7-832D-C3FA74E19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C2CCC-4B79-0EF6-FBAA-D0F317462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A737E-BE2F-15A6-3968-14B03F541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72B9C-B007-C3EB-8EEB-7F403E60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19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78364-0270-FD1D-827E-43BF4794F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C5480-1DD4-A0DC-5967-7B967B7BC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C5DC0-4740-F69F-E8E0-DB435F34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A588C-45E0-0B83-3BD0-F4222E90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F69D9-897B-380E-E224-2C60E16F8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412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04AF8-0E6A-0499-B93F-D20A6158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2D626-8C34-9631-D97C-A6EBF2F9B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87936-8464-17D6-D59C-42F16068C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03F25-0522-69B4-63FB-481BB7CEC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F2D3C-3622-372B-8E8A-DB180520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10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E9605-96B1-AA48-1C43-E5117DB58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2A773-E234-FBEE-FD15-CEEC7868D0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B778F5-2C83-7955-B3C0-D09DA0BF6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F23CD2-ED08-90DC-9045-BC5AD57B9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1EF4F-8739-4A8D-9C07-BD0F24E8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3E69A-C4BC-42C0-5A7F-8DC3D3864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645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DB34E-2709-A84F-EEA6-1050B9AD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874F82-6D2D-11A6-74D7-CBAE5A79F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3E2713-92BD-14AD-CE8C-FB863EB86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62DEF8-6E5D-5CC3-798C-8A9EDEF05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0B720D-564B-E921-462A-DB2857846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BCC2C5-6154-999E-D88F-E735CF96C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1F403E-6931-4B55-C97D-F1D8CE318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3F8C64-16D8-56BF-D5C6-C190A1959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6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B2518-61A7-364A-368F-793BDA646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2D1AB4-B126-077E-EE0C-C9FE7B5C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1FDC24-3988-82B4-E6AD-50FB8E0E7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0F6E6-E926-6E09-7187-E8FF22607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7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0E90A5-40E2-30A4-36B5-023A86922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FCA1F4-2E99-3EFF-AEDA-D5F0DCEF8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7CE370-C6CC-1A47-F352-10CC30F25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8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E9D1F-00E3-A023-240A-A35AED82B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D51C3-8965-058E-AEF4-253E8F29C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54B367-9439-4FA4-B5CD-0BD15ACB8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2E0B74-16BE-B107-4397-D5EE66EB9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5DD47-7F62-F651-7CD1-24DB7CE0A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6D95C-F386-71C3-AF95-1CD33F3C4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7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D702C-666A-D761-DEEC-0FAA528EA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2148FE-E789-4F41-A09F-9A39B114CF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F383DF-FC8F-75CB-EDBE-184B5E8B5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99184A-2061-8D47-343D-A7D395B9A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84CCE7-A90B-48E4-20B8-CD96BB7AF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18E1F-580C-18B8-DC7F-7A020EF2A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9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D13260-58DD-DAEC-78DC-4BF0B7325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1E41F-B2CA-6AD3-C2B5-5B0F81E32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0F2EE-16ED-650B-85E9-FCF2889470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F3287-2463-408F-B6AA-D2485DEC5793}" type="datetimeFigureOut">
              <a:rPr lang="en-US" smtClean="0"/>
              <a:t>8/2/2024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5D3FA-9FE6-7852-01D9-66628FFDB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47AB4-0F17-C28A-F73F-23A944EACA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99964-7E25-4602-A57A-1E248FE8F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27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7ACDE94-1301-3819-7BDE-150FB09103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784" b="778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7F91AF61-94E5-BE1C-4BB4-6BB51876FDAC}"/>
              </a:ext>
            </a:extLst>
          </p:cNvPr>
          <p:cNvGrpSpPr/>
          <p:nvPr/>
        </p:nvGrpSpPr>
        <p:grpSpPr>
          <a:xfrm>
            <a:off x="1110179" y="4486017"/>
            <a:ext cx="2590185" cy="657255"/>
            <a:chOff x="1110179" y="4486017"/>
            <a:chExt cx="2590185" cy="657255"/>
          </a:xfrm>
        </p:grpSpPr>
        <p:pic>
          <p:nvPicPr>
            <p:cNvPr id="25" name="Graphic 24" descr="Pregnant lady">
              <a:extLst>
                <a:ext uri="{FF2B5EF4-FFF2-40B4-BE49-F238E27FC236}">
                  <a16:creationId xmlns:a16="http://schemas.microsoft.com/office/drawing/2014/main" id="{04ABC71B-199B-1211-28E5-8598715C01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243164" y="4515820"/>
              <a:ext cx="457200" cy="457200"/>
            </a:xfrm>
            <a:prstGeom prst="rect">
              <a:avLst/>
            </a:prstGeom>
            <a:effectLst>
              <a:glow rad="76200">
                <a:schemeClr val="bg1">
                  <a:alpha val="39000"/>
                </a:schemeClr>
              </a:glow>
            </a:effectLst>
          </p:spPr>
        </p:pic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B97BB873-3717-702F-070C-288460C5E7D7}"/>
                </a:ext>
              </a:extLst>
            </p:cNvPr>
            <p:cNvGrpSpPr/>
            <p:nvPr/>
          </p:nvGrpSpPr>
          <p:grpSpPr>
            <a:xfrm>
              <a:off x="1110179" y="4486017"/>
              <a:ext cx="2061028" cy="657255"/>
              <a:chOff x="1182136" y="4515820"/>
              <a:chExt cx="2061028" cy="657255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822E4A71-7701-30B8-1150-DF021DF99C1C}"/>
                  </a:ext>
                </a:extLst>
              </p:cNvPr>
              <p:cNvSpPr txBox="1"/>
              <p:nvPr/>
            </p:nvSpPr>
            <p:spPr>
              <a:xfrm>
                <a:off x="1704650" y="4515820"/>
                <a:ext cx="1538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200" dirty="0">
                    <a:solidFill>
                      <a:schemeClr val="bg1"/>
                    </a:solidFill>
                    <a:latin typeface="Almarai" pitchFamily="50" charset="-78"/>
                    <a:cs typeface="Almarai" pitchFamily="50" charset="-78"/>
                  </a:rPr>
                  <a:t>TITLE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52D2B65-FC79-5179-DAFE-AF0C1EE6AC60}"/>
                  </a:ext>
                </a:extLst>
              </p:cNvPr>
              <p:cNvSpPr txBox="1"/>
              <p:nvPr/>
            </p:nvSpPr>
            <p:spPr>
              <a:xfrm>
                <a:off x="1182136" y="4772965"/>
                <a:ext cx="2061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000" dirty="0">
                    <a:solidFill>
                      <a:schemeClr val="bg1"/>
                    </a:solidFill>
                  </a:rPr>
                  <a:t>Lorem ipsum dolor sit amet, consectetuer adipiscing elit. </a:t>
                </a:r>
              </a:p>
            </p:txBody>
          </p:sp>
        </p:grp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1029E83-DACD-6D73-BA20-9612A11E7AF1}"/>
              </a:ext>
            </a:extLst>
          </p:cNvPr>
          <p:cNvGrpSpPr/>
          <p:nvPr/>
        </p:nvGrpSpPr>
        <p:grpSpPr>
          <a:xfrm>
            <a:off x="6710186" y="339717"/>
            <a:ext cx="2693745" cy="657255"/>
            <a:chOff x="6710186" y="339717"/>
            <a:chExt cx="2693745" cy="657255"/>
          </a:xfrm>
        </p:grpSpPr>
        <p:pic>
          <p:nvPicPr>
            <p:cNvPr id="15" name="Graphic 14" descr="Tropical scene">
              <a:extLst>
                <a:ext uri="{FF2B5EF4-FFF2-40B4-BE49-F238E27FC236}">
                  <a16:creationId xmlns:a16="http://schemas.microsoft.com/office/drawing/2014/main" id="{831978E8-CD68-29B6-6F4A-28A2446B3CD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710186" y="443345"/>
              <a:ext cx="457200" cy="457200"/>
            </a:xfrm>
            <a:prstGeom prst="rect">
              <a:avLst/>
            </a:prstGeom>
            <a:effectLst>
              <a:glow rad="76200">
                <a:schemeClr val="bg1">
                  <a:alpha val="39000"/>
                </a:schemeClr>
              </a:glow>
            </a:effectLst>
          </p:spPr>
        </p:pic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8ED2A4A3-0D95-745A-6D79-75866E38532E}"/>
                </a:ext>
              </a:extLst>
            </p:cNvPr>
            <p:cNvGrpSpPr/>
            <p:nvPr/>
          </p:nvGrpSpPr>
          <p:grpSpPr>
            <a:xfrm>
              <a:off x="7342903" y="339717"/>
              <a:ext cx="2061028" cy="657255"/>
              <a:chOff x="1182136" y="4515820"/>
              <a:chExt cx="2061028" cy="657255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783922B8-E693-9B56-D42F-AFA088D0CB50}"/>
                  </a:ext>
                </a:extLst>
              </p:cNvPr>
              <p:cNvSpPr txBox="1"/>
              <p:nvPr/>
            </p:nvSpPr>
            <p:spPr>
              <a:xfrm>
                <a:off x="1182136" y="4515820"/>
                <a:ext cx="1538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chemeClr val="bg1"/>
                    </a:solidFill>
                    <a:latin typeface="Almarai" pitchFamily="50" charset="-78"/>
                    <a:cs typeface="Almarai" pitchFamily="50" charset="-78"/>
                  </a:rPr>
                  <a:t>TITLE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574D37C-632B-4AB1-C779-381C67961114}"/>
                  </a:ext>
                </a:extLst>
              </p:cNvPr>
              <p:cNvSpPr txBox="1"/>
              <p:nvPr/>
            </p:nvSpPr>
            <p:spPr>
              <a:xfrm>
                <a:off x="1182136" y="4772965"/>
                <a:ext cx="2061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>
                    <a:solidFill>
                      <a:schemeClr val="bg1"/>
                    </a:solidFill>
                  </a:rPr>
                  <a:t>Lorem ipsum dolor sit amet, consectetuer adipiscing elit. </a:t>
                </a:r>
              </a:p>
            </p:txBody>
          </p: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BA5DEEE-0C43-5CF2-F871-18C995ACB1CA}"/>
              </a:ext>
            </a:extLst>
          </p:cNvPr>
          <p:cNvGrpSpPr/>
          <p:nvPr/>
        </p:nvGrpSpPr>
        <p:grpSpPr>
          <a:xfrm>
            <a:off x="8194572" y="1265206"/>
            <a:ext cx="2747873" cy="657255"/>
            <a:chOff x="8194572" y="1265206"/>
            <a:chExt cx="2747873" cy="657255"/>
          </a:xfrm>
        </p:grpSpPr>
        <p:pic>
          <p:nvPicPr>
            <p:cNvPr id="23" name="Graphic 22" descr="Bonfire">
              <a:extLst>
                <a:ext uri="{FF2B5EF4-FFF2-40B4-BE49-F238E27FC236}">
                  <a16:creationId xmlns:a16="http://schemas.microsoft.com/office/drawing/2014/main" id="{4BAA174D-2BD9-2249-E5BA-489485727B0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8194572" y="1460698"/>
              <a:ext cx="457200" cy="457200"/>
            </a:xfrm>
            <a:prstGeom prst="rect">
              <a:avLst/>
            </a:prstGeom>
            <a:effectLst>
              <a:glow rad="76200">
                <a:schemeClr val="bg1">
                  <a:alpha val="39000"/>
                </a:schemeClr>
              </a:glow>
            </a:effectLst>
          </p:spPr>
        </p:pic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622D817D-4B79-2B00-BA94-89D8CDD6F627}"/>
                </a:ext>
              </a:extLst>
            </p:cNvPr>
            <p:cNvGrpSpPr/>
            <p:nvPr/>
          </p:nvGrpSpPr>
          <p:grpSpPr>
            <a:xfrm>
              <a:off x="8881417" y="1265206"/>
              <a:ext cx="2061028" cy="657255"/>
              <a:chOff x="1182136" y="4515820"/>
              <a:chExt cx="2061028" cy="657255"/>
            </a:xfrm>
          </p:grpSpPr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8D274A18-D654-BA96-93A8-C4E74B413781}"/>
                  </a:ext>
                </a:extLst>
              </p:cNvPr>
              <p:cNvSpPr txBox="1"/>
              <p:nvPr/>
            </p:nvSpPr>
            <p:spPr>
              <a:xfrm>
                <a:off x="1182136" y="4515820"/>
                <a:ext cx="1538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chemeClr val="bg1"/>
                    </a:solidFill>
                    <a:latin typeface="Almarai" pitchFamily="50" charset="-78"/>
                    <a:cs typeface="Almarai" pitchFamily="50" charset="-78"/>
                  </a:rPr>
                  <a:t>TITLE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8D71AA1A-A87D-30AE-2CFA-6D9BC5A9EFCD}"/>
                  </a:ext>
                </a:extLst>
              </p:cNvPr>
              <p:cNvSpPr txBox="1"/>
              <p:nvPr/>
            </p:nvSpPr>
            <p:spPr>
              <a:xfrm>
                <a:off x="1182136" y="4772965"/>
                <a:ext cx="2061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>
                    <a:solidFill>
                      <a:schemeClr val="bg1"/>
                    </a:solidFill>
                  </a:rPr>
                  <a:t>Lorem ipsum dolor sit amet, consectetuer adipiscing elit. </a:t>
                </a:r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53C08DA-3B00-89BF-568D-35E6F799971A}"/>
              </a:ext>
            </a:extLst>
          </p:cNvPr>
          <p:cNvGrpSpPr/>
          <p:nvPr/>
        </p:nvGrpSpPr>
        <p:grpSpPr>
          <a:xfrm>
            <a:off x="8680829" y="2650553"/>
            <a:ext cx="2664657" cy="657255"/>
            <a:chOff x="8680829" y="2650553"/>
            <a:chExt cx="2664657" cy="657255"/>
          </a:xfrm>
        </p:grpSpPr>
        <p:pic>
          <p:nvPicPr>
            <p:cNvPr id="13" name="Graphic 12" descr="Sunset scene">
              <a:extLst>
                <a:ext uri="{FF2B5EF4-FFF2-40B4-BE49-F238E27FC236}">
                  <a16:creationId xmlns:a16="http://schemas.microsoft.com/office/drawing/2014/main" id="{928382A9-D2EF-59C7-8B71-5ACB61E2DD3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680829" y="2781121"/>
              <a:ext cx="457200" cy="457200"/>
            </a:xfrm>
            <a:prstGeom prst="rect">
              <a:avLst/>
            </a:prstGeom>
            <a:effectLst>
              <a:glow rad="76200">
                <a:schemeClr val="bg1">
                  <a:alpha val="39000"/>
                </a:schemeClr>
              </a:glow>
            </a:effectLst>
          </p:spPr>
        </p:pic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4C6872D1-A5CC-1918-45F6-449ADCF4EAA6}"/>
                </a:ext>
              </a:extLst>
            </p:cNvPr>
            <p:cNvGrpSpPr/>
            <p:nvPr/>
          </p:nvGrpSpPr>
          <p:grpSpPr>
            <a:xfrm>
              <a:off x="9284458" y="2650553"/>
              <a:ext cx="2061028" cy="657255"/>
              <a:chOff x="1182136" y="4515820"/>
              <a:chExt cx="2061028" cy="657255"/>
            </a:xfrm>
          </p:grpSpPr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C16B1B9E-0813-7209-BABF-CB082AA2E308}"/>
                  </a:ext>
                </a:extLst>
              </p:cNvPr>
              <p:cNvSpPr txBox="1"/>
              <p:nvPr/>
            </p:nvSpPr>
            <p:spPr>
              <a:xfrm>
                <a:off x="1182136" y="4515820"/>
                <a:ext cx="1538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chemeClr val="bg1"/>
                    </a:solidFill>
                    <a:latin typeface="Almarai" pitchFamily="50" charset="-78"/>
                    <a:cs typeface="Almarai" pitchFamily="50" charset="-78"/>
                  </a:rPr>
                  <a:t>TITLE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3029D539-2A68-1997-31F4-F9F06C123AF0}"/>
                  </a:ext>
                </a:extLst>
              </p:cNvPr>
              <p:cNvSpPr txBox="1"/>
              <p:nvPr/>
            </p:nvSpPr>
            <p:spPr>
              <a:xfrm>
                <a:off x="1182136" y="4772965"/>
                <a:ext cx="2061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>
                    <a:solidFill>
                      <a:schemeClr val="bg1"/>
                    </a:solidFill>
                  </a:rPr>
                  <a:t>Lorem ipsum dolor sit amet, consectetuer adipiscing elit. </a:t>
                </a: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9E6B049-BE9D-E98B-F443-7E2DC92E24BA}"/>
              </a:ext>
            </a:extLst>
          </p:cNvPr>
          <p:cNvGrpSpPr/>
          <p:nvPr/>
        </p:nvGrpSpPr>
        <p:grpSpPr>
          <a:xfrm>
            <a:off x="8609400" y="4045392"/>
            <a:ext cx="2784314" cy="657255"/>
            <a:chOff x="8609400" y="4045392"/>
            <a:chExt cx="2784314" cy="657255"/>
          </a:xfrm>
        </p:grpSpPr>
        <p:pic>
          <p:nvPicPr>
            <p:cNvPr id="9" name="Graphic 8" descr="Forest scene">
              <a:extLst>
                <a:ext uri="{FF2B5EF4-FFF2-40B4-BE49-F238E27FC236}">
                  <a16:creationId xmlns:a16="http://schemas.microsoft.com/office/drawing/2014/main" id="{F4F9609E-C1F9-3E19-0C4B-51F5F86699D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8609400" y="4159349"/>
              <a:ext cx="457200" cy="457200"/>
            </a:xfrm>
            <a:prstGeom prst="rect">
              <a:avLst/>
            </a:prstGeom>
            <a:effectLst>
              <a:glow rad="76200">
                <a:schemeClr val="bg1">
                  <a:alpha val="39000"/>
                </a:schemeClr>
              </a:glow>
            </a:effectLst>
          </p:spPr>
        </p:pic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C0C19E9-5152-A846-F32D-8D90E369CA44}"/>
                </a:ext>
              </a:extLst>
            </p:cNvPr>
            <p:cNvGrpSpPr/>
            <p:nvPr/>
          </p:nvGrpSpPr>
          <p:grpSpPr>
            <a:xfrm>
              <a:off x="9332686" y="4045392"/>
              <a:ext cx="2061028" cy="657255"/>
              <a:chOff x="1182136" y="4515820"/>
              <a:chExt cx="2061028" cy="657255"/>
            </a:xfrm>
          </p:grpSpPr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9469A42-13F4-0C1E-A3B9-0066E31301B4}"/>
                  </a:ext>
                </a:extLst>
              </p:cNvPr>
              <p:cNvSpPr txBox="1"/>
              <p:nvPr/>
            </p:nvSpPr>
            <p:spPr>
              <a:xfrm>
                <a:off x="1182136" y="4515820"/>
                <a:ext cx="1538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>
                    <a:solidFill>
                      <a:schemeClr val="bg1"/>
                    </a:solidFill>
                    <a:latin typeface="Almarai" pitchFamily="50" charset="-78"/>
                    <a:cs typeface="Almarai" pitchFamily="50" charset="-78"/>
                  </a:rPr>
                  <a:t>TITLE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29C07A31-FE9B-8C2D-69BA-0541C7C6E361}"/>
                  </a:ext>
                </a:extLst>
              </p:cNvPr>
              <p:cNvSpPr txBox="1"/>
              <p:nvPr/>
            </p:nvSpPr>
            <p:spPr>
              <a:xfrm>
                <a:off x="1182136" y="4772965"/>
                <a:ext cx="2061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>
                    <a:solidFill>
                      <a:schemeClr val="bg1"/>
                    </a:solidFill>
                  </a:rPr>
                  <a:t>Lorem ipsum dolor sit amet, consectetuer adipiscing elit. </a:t>
                </a:r>
              </a:p>
            </p:txBody>
          </p:sp>
        </p:grp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E4AA020B-61DD-D920-836E-B840FBDB779D}"/>
              </a:ext>
            </a:extLst>
          </p:cNvPr>
          <p:cNvGrpSpPr/>
          <p:nvPr/>
        </p:nvGrpSpPr>
        <p:grpSpPr>
          <a:xfrm>
            <a:off x="836164" y="2982570"/>
            <a:ext cx="2593228" cy="657255"/>
            <a:chOff x="836164" y="2982570"/>
            <a:chExt cx="2593228" cy="657255"/>
          </a:xfrm>
        </p:grpSpPr>
        <p:pic>
          <p:nvPicPr>
            <p:cNvPr id="21" name="Graphic 20" descr="Open hand with plant">
              <a:extLst>
                <a:ext uri="{FF2B5EF4-FFF2-40B4-BE49-F238E27FC236}">
                  <a16:creationId xmlns:a16="http://schemas.microsoft.com/office/drawing/2014/main" id="{89310F35-5281-8559-0725-1AC22F3857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2972192" y="3102559"/>
              <a:ext cx="457200" cy="457200"/>
            </a:xfrm>
            <a:prstGeom prst="rect">
              <a:avLst/>
            </a:prstGeom>
            <a:effectLst>
              <a:glow rad="76200">
                <a:schemeClr val="bg1">
                  <a:alpha val="39000"/>
                </a:schemeClr>
              </a:glow>
            </a:effectLst>
          </p:spPr>
        </p:pic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0E6CAC1D-A4D9-35BE-0F68-88CEA4A048DB}"/>
                </a:ext>
              </a:extLst>
            </p:cNvPr>
            <p:cNvGrpSpPr/>
            <p:nvPr/>
          </p:nvGrpSpPr>
          <p:grpSpPr>
            <a:xfrm>
              <a:off x="836164" y="2982570"/>
              <a:ext cx="2061028" cy="657255"/>
              <a:chOff x="1182136" y="4515820"/>
              <a:chExt cx="2061028" cy="657255"/>
            </a:xfrm>
          </p:grpSpPr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DC704761-D10D-1D47-08C7-CCE0CA0858CB}"/>
                  </a:ext>
                </a:extLst>
              </p:cNvPr>
              <p:cNvSpPr txBox="1"/>
              <p:nvPr/>
            </p:nvSpPr>
            <p:spPr>
              <a:xfrm>
                <a:off x="1704650" y="4515820"/>
                <a:ext cx="1538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200" dirty="0">
                    <a:solidFill>
                      <a:schemeClr val="bg1"/>
                    </a:solidFill>
                    <a:latin typeface="Almarai" pitchFamily="50" charset="-78"/>
                    <a:cs typeface="Almarai" pitchFamily="50" charset="-78"/>
                  </a:rPr>
                  <a:t>TITLE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30DB95D7-DE55-F0E7-3B08-B335E2DECE3E}"/>
                  </a:ext>
                </a:extLst>
              </p:cNvPr>
              <p:cNvSpPr txBox="1"/>
              <p:nvPr/>
            </p:nvSpPr>
            <p:spPr>
              <a:xfrm>
                <a:off x="1182136" y="4772965"/>
                <a:ext cx="2061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000" dirty="0">
                    <a:solidFill>
                      <a:schemeClr val="bg1"/>
                    </a:solidFill>
                  </a:rPr>
                  <a:t>Lorem ipsum dolor sit amet, consectetuer adipiscing elit. </a:t>
                </a:r>
              </a:p>
            </p:txBody>
          </p:sp>
        </p:grp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1D81F0C-283C-A316-5773-B97D92E66249}"/>
              </a:ext>
            </a:extLst>
          </p:cNvPr>
          <p:cNvGrpSpPr/>
          <p:nvPr/>
        </p:nvGrpSpPr>
        <p:grpSpPr>
          <a:xfrm>
            <a:off x="1142314" y="1550605"/>
            <a:ext cx="2633050" cy="657255"/>
            <a:chOff x="1142314" y="1550605"/>
            <a:chExt cx="2633050" cy="657255"/>
          </a:xfrm>
        </p:grpSpPr>
        <p:pic>
          <p:nvPicPr>
            <p:cNvPr id="19" name="Graphic 18" descr="Brain in head">
              <a:extLst>
                <a:ext uri="{FF2B5EF4-FFF2-40B4-BE49-F238E27FC236}">
                  <a16:creationId xmlns:a16="http://schemas.microsoft.com/office/drawing/2014/main" id="{10C76A8D-2E74-1490-56D7-10D35DDCDD3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3318164" y="1689298"/>
              <a:ext cx="457200" cy="457200"/>
            </a:xfrm>
            <a:prstGeom prst="rect">
              <a:avLst/>
            </a:prstGeom>
            <a:effectLst>
              <a:glow rad="76200">
                <a:schemeClr val="bg1">
                  <a:alpha val="39000"/>
                </a:schemeClr>
              </a:glow>
            </a:effectLst>
          </p:spPr>
        </p:pic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761A8310-FBC5-6685-66D1-F8F57C4321DB}"/>
                </a:ext>
              </a:extLst>
            </p:cNvPr>
            <p:cNvGrpSpPr/>
            <p:nvPr/>
          </p:nvGrpSpPr>
          <p:grpSpPr>
            <a:xfrm>
              <a:off x="1142314" y="1550605"/>
              <a:ext cx="2061028" cy="657255"/>
              <a:chOff x="1182136" y="4515820"/>
              <a:chExt cx="2061028" cy="657255"/>
            </a:xfrm>
          </p:grpSpPr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929FDCCD-7329-DF79-6EEC-634CF75A66E7}"/>
                  </a:ext>
                </a:extLst>
              </p:cNvPr>
              <p:cNvSpPr txBox="1"/>
              <p:nvPr/>
            </p:nvSpPr>
            <p:spPr>
              <a:xfrm>
                <a:off x="1704650" y="4515820"/>
                <a:ext cx="1538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200" dirty="0">
                    <a:solidFill>
                      <a:schemeClr val="bg1"/>
                    </a:solidFill>
                    <a:latin typeface="Almarai" pitchFamily="50" charset="-78"/>
                    <a:cs typeface="Almarai" pitchFamily="50" charset="-78"/>
                  </a:rPr>
                  <a:t>TITLE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C98B8C53-B66B-D357-DD5E-2FBB3CB0A4E1}"/>
                  </a:ext>
                </a:extLst>
              </p:cNvPr>
              <p:cNvSpPr txBox="1"/>
              <p:nvPr/>
            </p:nvSpPr>
            <p:spPr>
              <a:xfrm>
                <a:off x="1182136" y="4772965"/>
                <a:ext cx="2061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000" dirty="0">
                    <a:solidFill>
                      <a:schemeClr val="bg1"/>
                    </a:solidFill>
                  </a:rPr>
                  <a:t>Lorem ipsum dolor sit amet, consectetuer adipiscing elit. </a:t>
                </a:r>
              </a:p>
            </p:txBody>
          </p:sp>
        </p:grp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1E31A54-4BFA-60E8-F0CE-23917365070C}"/>
              </a:ext>
            </a:extLst>
          </p:cNvPr>
          <p:cNvGrpSpPr/>
          <p:nvPr/>
        </p:nvGrpSpPr>
        <p:grpSpPr>
          <a:xfrm>
            <a:off x="2350887" y="496819"/>
            <a:ext cx="2675971" cy="657255"/>
            <a:chOff x="2350887" y="496819"/>
            <a:chExt cx="2675971" cy="657255"/>
          </a:xfrm>
        </p:grpSpPr>
        <p:pic>
          <p:nvPicPr>
            <p:cNvPr id="17" name="Graphic 16" descr="Earth globe Americas">
              <a:extLst>
                <a:ext uri="{FF2B5EF4-FFF2-40B4-BE49-F238E27FC236}">
                  <a16:creationId xmlns:a16="http://schemas.microsoft.com/office/drawing/2014/main" id="{BD96341C-0AD1-1850-63C1-1DF76BBB6B3D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>
              <a:off x="4569658" y="630347"/>
              <a:ext cx="457200" cy="457200"/>
            </a:xfrm>
            <a:prstGeom prst="rect">
              <a:avLst/>
            </a:prstGeom>
            <a:effectLst>
              <a:glow rad="76200">
                <a:schemeClr val="bg1">
                  <a:alpha val="39000"/>
                </a:schemeClr>
              </a:glow>
            </a:effectLst>
          </p:spPr>
        </p:pic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0DE3E38D-8E9C-1807-B2CC-E25658EE8411}"/>
                </a:ext>
              </a:extLst>
            </p:cNvPr>
            <p:cNvGrpSpPr/>
            <p:nvPr/>
          </p:nvGrpSpPr>
          <p:grpSpPr>
            <a:xfrm>
              <a:off x="2350887" y="496819"/>
              <a:ext cx="2061028" cy="657255"/>
              <a:chOff x="1182136" y="4515820"/>
              <a:chExt cx="2061028" cy="657255"/>
            </a:xfrm>
          </p:grpSpPr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9D303CAC-E025-17B6-9FAC-A4F064DB6C03}"/>
                  </a:ext>
                </a:extLst>
              </p:cNvPr>
              <p:cNvSpPr txBox="1"/>
              <p:nvPr/>
            </p:nvSpPr>
            <p:spPr>
              <a:xfrm>
                <a:off x="1704650" y="4515820"/>
                <a:ext cx="1538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200" dirty="0">
                    <a:solidFill>
                      <a:schemeClr val="bg1"/>
                    </a:solidFill>
                    <a:latin typeface="Almarai" pitchFamily="50" charset="-78"/>
                    <a:cs typeface="Almarai" pitchFamily="50" charset="-78"/>
                  </a:rPr>
                  <a:t>TITLE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92980DEF-E1D5-73F9-D3AD-FA11CC174E98}"/>
                  </a:ext>
                </a:extLst>
              </p:cNvPr>
              <p:cNvSpPr txBox="1"/>
              <p:nvPr/>
            </p:nvSpPr>
            <p:spPr>
              <a:xfrm>
                <a:off x="1182136" y="4772965"/>
                <a:ext cx="206102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1000" dirty="0">
                    <a:solidFill>
                      <a:schemeClr val="bg1"/>
                    </a:solidFill>
                  </a:rPr>
                  <a:t>Lorem ipsum dolor sit amet, consectetuer adipiscing elit. </a:t>
                </a: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0F08097B-E98F-19D7-F140-B6F2BC8C6AAA}"/>
              </a:ext>
            </a:extLst>
          </p:cNvPr>
          <p:cNvGrpSpPr/>
          <p:nvPr/>
        </p:nvGrpSpPr>
        <p:grpSpPr>
          <a:xfrm>
            <a:off x="3546764" y="900545"/>
            <a:ext cx="5001022" cy="4430878"/>
            <a:chOff x="3546764" y="900545"/>
            <a:chExt cx="5001022" cy="4430878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D1F8B01-992A-9EE9-0DE3-E739B2B473F1}"/>
                </a:ext>
              </a:extLst>
            </p:cNvPr>
            <p:cNvSpPr/>
            <p:nvPr/>
          </p:nvSpPr>
          <p:spPr>
            <a:xfrm>
              <a:off x="3546764" y="900545"/>
              <a:ext cx="4987636" cy="4374990"/>
            </a:xfrm>
            <a:custGeom>
              <a:avLst/>
              <a:gdLst>
                <a:gd name="connsiteX0" fmla="*/ 2493818 w 4987636"/>
                <a:gd name="connsiteY0" fmla="*/ 0 h 4374990"/>
                <a:gd name="connsiteX1" fmla="*/ 4987636 w 4987636"/>
                <a:gd name="connsiteY1" fmla="*/ 2493818 h 4374990"/>
                <a:gd name="connsiteX2" fmla="*/ 4561731 w 4987636"/>
                <a:gd name="connsiteY2" fmla="*/ 3888136 h 4374990"/>
                <a:gd name="connsiteX3" fmla="*/ 4427506 w 4987636"/>
                <a:gd name="connsiteY3" fmla="*/ 4067633 h 4374990"/>
                <a:gd name="connsiteX4" fmla="*/ 4102265 w 4987636"/>
                <a:gd name="connsiteY4" fmla="*/ 3918198 h 4374990"/>
                <a:gd name="connsiteX5" fmla="*/ 3391065 w 4987636"/>
                <a:gd name="connsiteY5" fmla="*/ 3773055 h 4374990"/>
                <a:gd name="connsiteX6" fmla="*/ 3086265 w 4987636"/>
                <a:gd name="connsiteY6" fmla="*/ 3584369 h 4374990"/>
                <a:gd name="connsiteX7" fmla="*/ 2607293 w 4987636"/>
                <a:gd name="connsiteY7" fmla="*/ 3352141 h 4374990"/>
                <a:gd name="connsiteX8" fmla="*/ 2186379 w 4987636"/>
                <a:gd name="connsiteY8" fmla="*/ 3439226 h 4374990"/>
                <a:gd name="connsiteX9" fmla="*/ 1620322 w 4987636"/>
                <a:gd name="connsiteY9" fmla="*/ 3714998 h 4374990"/>
                <a:gd name="connsiteX10" fmla="*/ 1257465 w 4987636"/>
                <a:gd name="connsiteY10" fmla="*/ 4034312 h 4374990"/>
                <a:gd name="connsiteX11" fmla="*/ 860009 w 4987636"/>
                <a:gd name="connsiteY11" fmla="*/ 4374990 h 4374990"/>
                <a:gd name="connsiteX12" fmla="*/ 730423 w 4987636"/>
                <a:gd name="connsiteY12" fmla="*/ 4257214 h 4374990"/>
                <a:gd name="connsiteX13" fmla="*/ 0 w 4987636"/>
                <a:gd name="connsiteY13" fmla="*/ 2493818 h 4374990"/>
                <a:gd name="connsiteX14" fmla="*/ 2493818 w 4987636"/>
                <a:gd name="connsiteY14" fmla="*/ 0 h 437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987636" h="4374990">
                  <a:moveTo>
                    <a:pt x="2493818" y="0"/>
                  </a:moveTo>
                  <a:cubicBezTo>
                    <a:pt x="3871116" y="0"/>
                    <a:pt x="4987636" y="1116520"/>
                    <a:pt x="4987636" y="2493818"/>
                  </a:cubicBezTo>
                  <a:cubicBezTo>
                    <a:pt x="4987636" y="3010305"/>
                    <a:pt x="4830626" y="3490120"/>
                    <a:pt x="4561731" y="3888136"/>
                  </a:cubicBezTo>
                  <a:lnTo>
                    <a:pt x="4427506" y="4067633"/>
                  </a:lnTo>
                  <a:lnTo>
                    <a:pt x="4102265" y="3918198"/>
                  </a:lnTo>
                  <a:lnTo>
                    <a:pt x="3391065" y="3773055"/>
                  </a:lnTo>
                  <a:lnTo>
                    <a:pt x="3086265" y="3584369"/>
                  </a:lnTo>
                  <a:lnTo>
                    <a:pt x="2607293" y="3352141"/>
                  </a:lnTo>
                  <a:lnTo>
                    <a:pt x="2186379" y="3439226"/>
                  </a:lnTo>
                  <a:lnTo>
                    <a:pt x="1620322" y="3714998"/>
                  </a:lnTo>
                  <a:lnTo>
                    <a:pt x="1257465" y="4034312"/>
                  </a:lnTo>
                  <a:lnTo>
                    <a:pt x="860009" y="4374990"/>
                  </a:lnTo>
                  <a:lnTo>
                    <a:pt x="730423" y="4257214"/>
                  </a:lnTo>
                  <a:cubicBezTo>
                    <a:pt x="279130" y="3805922"/>
                    <a:pt x="0" y="3182467"/>
                    <a:pt x="0" y="2493818"/>
                  </a:cubicBezTo>
                  <a:cubicBezTo>
                    <a:pt x="0" y="1116520"/>
                    <a:pt x="1116520" y="0"/>
                    <a:pt x="2493818" y="0"/>
                  </a:cubicBezTo>
                  <a:close/>
                </a:path>
              </a:pathLst>
            </a:custGeom>
            <a:gradFill flip="none" rotWithShape="1">
              <a:gsLst>
                <a:gs pos="85000">
                  <a:schemeClr val="bg1"/>
                </a:gs>
                <a:gs pos="46000">
                  <a:srgbClr val="512822">
                    <a:alpha val="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0794DC49-3231-2E8D-348B-B4C3826A4528}"/>
                </a:ext>
              </a:extLst>
            </p:cNvPr>
            <p:cNvSpPr/>
            <p:nvPr/>
          </p:nvSpPr>
          <p:spPr>
            <a:xfrm>
              <a:off x="3560150" y="956433"/>
              <a:ext cx="4987636" cy="4374990"/>
            </a:xfrm>
            <a:custGeom>
              <a:avLst/>
              <a:gdLst>
                <a:gd name="connsiteX0" fmla="*/ 2493818 w 4987636"/>
                <a:gd name="connsiteY0" fmla="*/ 0 h 4374990"/>
                <a:gd name="connsiteX1" fmla="*/ 4987636 w 4987636"/>
                <a:gd name="connsiteY1" fmla="*/ 2493818 h 4374990"/>
                <a:gd name="connsiteX2" fmla="*/ 4561731 w 4987636"/>
                <a:gd name="connsiteY2" fmla="*/ 3888136 h 4374990"/>
                <a:gd name="connsiteX3" fmla="*/ 4427506 w 4987636"/>
                <a:gd name="connsiteY3" fmla="*/ 4067633 h 4374990"/>
                <a:gd name="connsiteX4" fmla="*/ 4102265 w 4987636"/>
                <a:gd name="connsiteY4" fmla="*/ 3918198 h 4374990"/>
                <a:gd name="connsiteX5" fmla="*/ 3391065 w 4987636"/>
                <a:gd name="connsiteY5" fmla="*/ 3773055 h 4374990"/>
                <a:gd name="connsiteX6" fmla="*/ 3086265 w 4987636"/>
                <a:gd name="connsiteY6" fmla="*/ 3584369 h 4374990"/>
                <a:gd name="connsiteX7" fmla="*/ 2607293 w 4987636"/>
                <a:gd name="connsiteY7" fmla="*/ 3352141 h 4374990"/>
                <a:gd name="connsiteX8" fmla="*/ 2186379 w 4987636"/>
                <a:gd name="connsiteY8" fmla="*/ 3439226 h 4374990"/>
                <a:gd name="connsiteX9" fmla="*/ 1620322 w 4987636"/>
                <a:gd name="connsiteY9" fmla="*/ 3714998 h 4374990"/>
                <a:gd name="connsiteX10" fmla="*/ 1257465 w 4987636"/>
                <a:gd name="connsiteY10" fmla="*/ 4034312 h 4374990"/>
                <a:gd name="connsiteX11" fmla="*/ 860009 w 4987636"/>
                <a:gd name="connsiteY11" fmla="*/ 4374990 h 4374990"/>
                <a:gd name="connsiteX12" fmla="*/ 730423 w 4987636"/>
                <a:gd name="connsiteY12" fmla="*/ 4257214 h 4374990"/>
                <a:gd name="connsiteX13" fmla="*/ 0 w 4987636"/>
                <a:gd name="connsiteY13" fmla="*/ 2493818 h 4374990"/>
                <a:gd name="connsiteX14" fmla="*/ 2493818 w 4987636"/>
                <a:gd name="connsiteY14" fmla="*/ 0 h 4374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987636" h="4374990">
                  <a:moveTo>
                    <a:pt x="2493818" y="0"/>
                  </a:moveTo>
                  <a:cubicBezTo>
                    <a:pt x="3871116" y="0"/>
                    <a:pt x="4987636" y="1116520"/>
                    <a:pt x="4987636" y="2493818"/>
                  </a:cubicBezTo>
                  <a:cubicBezTo>
                    <a:pt x="4987636" y="3010305"/>
                    <a:pt x="4830626" y="3490120"/>
                    <a:pt x="4561731" y="3888136"/>
                  </a:cubicBezTo>
                  <a:lnTo>
                    <a:pt x="4427506" y="4067633"/>
                  </a:lnTo>
                  <a:lnTo>
                    <a:pt x="4102265" y="3918198"/>
                  </a:lnTo>
                  <a:lnTo>
                    <a:pt x="3391065" y="3773055"/>
                  </a:lnTo>
                  <a:lnTo>
                    <a:pt x="3086265" y="3584369"/>
                  </a:lnTo>
                  <a:lnTo>
                    <a:pt x="2607293" y="3352141"/>
                  </a:lnTo>
                  <a:lnTo>
                    <a:pt x="2186379" y="3439226"/>
                  </a:lnTo>
                  <a:lnTo>
                    <a:pt x="1620322" y="3714998"/>
                  </a:lnTo>
                  <a:lnTo>
                    <a:pt x="1257465" y="4034312"/>
                  </a:lnTo>
                  <a:lnTo>
                    <a:pt x="860009" y="4374990"/>
                  </a:lnTo>
                  <a:lnTo>
                    <a:pt x="730423" y="4257214"/>
                  </a:lnTo>
                  <a:cubicBezTo>
                    <a:pt x="279130" y="3805922"/>
                    <a:pt x="0" y="3182467"/>
                    <a:pt x="0" y="2493818"/>
                  </a:cubicBezTo>
                  <a:cubicBezTo>
                    <a:pt x="0" y="1116520"/>
                    <a:pt x="1116520" y="0"/>
                    <a:pt x="2493818" y="0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bg1"/>
                </a:gs>
                <a:gs pos="66000">
                  <a:srgbClr val="512822">
                    <a:alpha val="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64FA4C4-7BFF-4640-DD9A-4BA71B76B11B}"/>
                </a:ext>
              </a:extLst>
            </p:cNvPr>
            <p:cNvSpPr/>
            <p:nvPr/>
          </p:nvSpPr>
          <p:spPr>
            <a:xfrm rot="18668034">
              <a:off x="3713202" y="1673677"/>
              <a:ext cx="1811521" cy="84053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softEdge rad="304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30315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88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Almarai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</dc:creator>
  <cp:lastModifiedBy>sky moonlady</cp:lastModifiedBy>
  <cp:revision>4</cp:revision>
  <dcterms:created xsi:type="dcterms:W3CDTF">2023-06-05T11:02:53Z</dcterms:created>
  <dcterms:modified xsi:type="dcterms:W3CDTF">2024-08-02T10:40:09Z</dcterms:modified>
</cp:coreProperties>
</file>