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4A68"/>
    <a:srgbClr val="DDE0E6"/>
    <a:srgbClr val="46669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19F0D-EBF1-4A94-B2A3-D88412D21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C89FE8-10B3-4B67-B1A1-59E52AB1FA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CDE19-4EA8-4D4E-ADFF-126EC5664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287-D429-4354-9BD0-2C71F02F7FB6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2C2BC-AEBC-47F6-90DE-0B54B44BF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0A465-3B47-4C29-9E24-912E56C43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3837-1F7F-4556-ACA5-47F1A37D0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13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01B80-EB0D-4603-ACF4-50EC1EA9F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295245-A82A-4E69-A224-F69C997DD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1CE59-EDFF-441D-B84D-878A5B1F3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287-D429-4354-9BD0-2C71F02F7FB6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DBF70-243F-47E9-AA33-3003F2C28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70E7F-9F42-4751-B759-D8DC303C9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3837-1F7F-4556-ACA5-47F1A37D0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90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484586-2BC7-463F-B265-23F7937849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C8B1F-E8F0-4BF3-A051-A94AA767E3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6C895-D9E3-4FB3-8AC3-224B12F56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287-D429-4354-9BD0-2C71F02F7FB6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EF611-1082-4568-B020-16D25C753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52FE9-F733-4D29-8C80-E355BB770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3837-1F7F-4556-ACA5-47F1A37D0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37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A2CB9-9A2F-4BB8-AB08-2FA7236EA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54991-CEED-4302-885F-1ECA18072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60821-33D2-4925-AA84-8ED86F9B2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287-D429-4354-9BD0-2C71F02F7FB6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DE512-04DE-44F5-9B3A-7A06BDE32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A8CED-0B9C-49BD-BE52-8907B528B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3837-1F7F-4556-ACA5-47F1A37D0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9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2EF4F-CE56-4D62-AC89-9C97B4B4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482ADD-9A7F-4570-9724-5B61FE0ED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FDE4F-BC15-461D-8B26-BF4F4D534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287-D429-4354-9BD0-2C71F02F7FB6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CACBC-E1E7-42A1-9772-8D02A065C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0B1E6-E43A-4D97-85F2-DC6876C9E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3837-1F7F-4556-ACA5-47F1A37D0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79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AB45E-7F18-422A-9BF4-2A98A0F9E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D7D02-2D37-4060-9F53-27BD92CAE1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E9100D-AD11-419B-AF93-A4D7E8D580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07848E-09C5-4B83-8BF6-3DF5A8896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287-D429-4354-9BD0-2C71F02F7FB6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B33C0F-98E6-4924-AB47-CEB04E911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1B8AE0-A934-4D90-8FCA-82C34B62F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3837-1F7F-4556-ACA5-47F1A37D0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1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EFFB1-2F51-4B14-AB97-83B36DB4C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7CB48-D4F8-488E-B89B-837DAAE6C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1ABD9-2FE1-4FE8-B884-B514F0E13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ED8333-20BE-4DDE-9CB3-DE79B0C69F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9E76A5-75A9-4C7B-85C1-FC4A16A56D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AA0AC0-FD25-4C02-9027-3FA640551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287-D429-4354-9BD0-2C71F02F7FB6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96B768-BC4B-4182-A014-E16A8EF33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04CA3A-24AA-4564-B9FB-68FE6D206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3837-1F7F-4556-ACA5-47F1A37D0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98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5C5CA-AF78-4677-856C-A9D01FBE1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6BDBA2-C12D-4BC5-B788-E768B534C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287-D429-4354-9BD0-2C71F02F7FB6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A6164D-93E7-4ADA-827A-1915BC2A4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254A3F-A833-44C7-940E-828A34F8F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3837-1F7F-4556-ACA5-47F1A37D0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8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B4EE35-1EF6-40DA-94DD-38613D86E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287-D429-4354-9BD0-2C71F02F7FB6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5D6363-5F5B-4B4A-896B-B267D0A80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1E42FD-5DDB-4D5A-9069-D00E635AF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3837-1F7F-4556-ACA5-47F1A37D0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0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3F076-AAE8-4E60-9E3E-8831FDF56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B4BC0-9978-41BC-A1B8-8B2250D3F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6E4D9-4F04-4630-A971-29E7F57DF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52FA9-76A7-48BA-9107-88D084B2A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287-D429-4354-9BD0-2C71F02F7FB6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5B7BF-B477-4135-8AAB-3CB51A170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1DF3D2-F299-44DB-992A-C13CA02C1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3837-1F7F-4556-ACA5-47F1A37D0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89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7BDFD-43E8-426E-8317-8D1BACDD6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6E0166-3198-46BB-BF37-7068E581F5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33771-AEB6-42BB-ACC2-76C0234E08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ACF6F0-ADA4-4645-AE49-303388D5E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B287-D429-4354-9BD0-2C71F02F7FB6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FC20BD-1E85-4D2F-89FB-2D1839E81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50471F-91CE-4681-90F5-2CF501181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B3837-1F7F-4556-ACA5-47F1A37D0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32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A5A550-740F-4DA9-9910-E25BFAE2A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48DB3F-357D-4A52-B3E4-5107478D9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87BF1-196A-482F-AAB9-A55E56FF2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9B287-D429-4354-9BD0-2C71F02F7FB6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4930F-9074-4175-AC45-3FE42EFAE3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6D897-9BDE-499C-93C2-1A72ABB49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B3837-1F7F-4556-ACA5-47F1A37D0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19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E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FBE7F1E4-5D91-467C-B2BF-A45DBC690C20}"/>
              </a:ext>
            </a:extLst>
          </p:cNvPr>
          <p:cNvSpPr/>
          <p:nvPr/>
        </p:nvSpPr>
        <p:spPr>
          <a:xfrm flipH="1">
            <a:off x="7634368" y="2898757"/>
            <a:ext cx="4837742" cy="2408683"/>
          </a:xfrm>
          <a:custGeom>
            <a:avLst/>
            <a:gdLst>
              <a:gd name="connsiteX0" fmla="*/ 1820792 w 4837742"/>
              <a:gd name="connsiteY0" fmla="*/ 1081689 h 2408683"/>
              <a:gd name="connsiteX1" fmla="*/ 1817806 w 4837742"/>
              <a:gd name="connsiteY1" fmla="*/ 1082142 h 2408683"/>
              <a:gd name="connsiteX2" fmla="*/ 1819499 w 4837742"/>
              <a:gd name="connsiteY2" fmla="*/ 1084805 h 2408683"/>
              <a:gd name="connsiteX3" fmla="*/ 3357028 w 4837742"/>
              <a:gd name="connsiteY3" fmla="*/ 0 h 2408683"/>
              <a:gd name="connsiteX4" fmla="*/ 3968284 w 4837742"/>
              <a:gd name="connsiteY4" fmla="*/ 457200 h 2408683"/>
              <a:gd name="connsiteX5" fmla="*/ 3956630 w 4837742"/>
              <a:gd name="connsiteY5" fmla="*/ 543671 h 2408683"/>
              <a:gd name="connsiteX6" fmla="*/ 4070939 w 4837742"/>
              <a:gd name="connsiteY6" fmla="*/ 552290 h 2408683"/>
              <a:gd name="connsiteX7" fmla="*/ 4559005 w 4837742"/>
              <a:gd name="connsiteY7" fmla="*/ 1000201 h 2408683"/>
              <a:gd name="connsiteX8" fmla="*/ 4546594 w 4837742"/>
              <a:gd name="connsiteY8" fmla="*/ 1092286 h 2408683"/>
              <a:gd name="connsiteX9" fmla="*/ 4568245 w 4837742"/>
              <a:gd name="connsiteY9" fmla="*/ 1101076 h 2408683"/>
              <a:gd name="connsiteX10" fmla="*/ 4837742 w 4837742"/>
              <a:gd name="connsiteY10" fmla="*/ 1480193 h 2408683"/>
              <a:gd name="connsiteX11" fmla="*/ 4226486 w 4837742"/>
              <a:gd name="connsiteY11" fmla="*/ 1937393 h 2408683"/>
              <a:gd name="connsiteX12" fmla="*/ 3884727 w 4837742"/>
              <a:gd name="connsiteY12" fmla="*/ 1859311 h 2408683"/>
              <a:gd name="connsiteX13" fmla="*/ 3821024 w 4837742"/>
              <a:gd name="connsiteY13" fmla="*/ 1819997 h 2408683"/>
              <a:gd name="connsiteX14" fmla="*/ 3811207 w 4837742"/>
              <a:gd name="connsiteY14" fmla="*/ 1833525 h 2408683"/>
              <a:gd name="connsiteX15" fmla="*/ 3427533 w 4837742"/>
              <a:gd name="connsiteY15" fmla="*/ 2025811 h 2408683"/>
              <a:gd name="connsiteX16" fmla="*/ 3425697 w 4837742"/>
              <a:gd name="connsiteY16" fmla="*/ 2025950 h 2408683"/>
              <a:gd name="connsiteX17" fmla="*/ 3422048 w 4837742"/>
              <a:gd name="connsiteY17" fmla="*/ 2043625 h 2408683"/>
              <a:gd name="connsiteX18" fmla="*/ 2504896 w 4837742"/>
              <a:gd name="connsiteY18" fmla="*/ 2408683 h 2408683"/>
              <a:gd name="connsiteX19" fmla="*/ 1587744 w 4837742"/>
              <a:gd name="connsiteY19" fmla="*/ 2043625 h 2408683"/>
              <a:gd name="connsiteX20" fmla="*/ 1582230 w 4837742"/>
              <a:gd name="connsiteY20" fmla="*/ 2016912 h 2408683"/>
              <a:gd name="connsiteX21" fmla="*/ 1498632 w 4837742"/>
              <a:gd name="connsiteY21" fmla="*/ 2021028 h 2408683"/>
              <a:gd name="connsiteX22" fmla="*/ 581481 w 4837742"/>
              <a:gd name="connsiteY22" fmla="*/ 1655970 h 2408683"/>
              <a:gd name="connsiteX23" fmla="*/ 580827 w 4837742"/>
              <a:gd name="connsiteY23" fmla="*/ 1652806 h 2408683"/>
              <a:gd name="connsiteX24" fmla="*/ 571771 w 4837742"/>
              <a:gd name="connsiteY24" fmla="*/ 1651433 h 2408683"/>
              <a:gd name="connsiteX25" fmla="*/ 0 w 4837742"/>
              <a:gd name="connsiteY25" fmla="*/ 1230162 h 2408683"/>
              <a:gd name="connsiteX26" fmla="*/ 571771 w 4837742"/>
              <a:gd name="connsiteY26" fmla="*/ 808891 h 2408683"/>
              <a:gd name="connsiteX27" fmla="*/ 641038 w 4837742"/>
              <a:gd name="connsiteY27" fmla="*/ 798390 h 2408683"/>
              <a:gd name="connsiteX28" fmla="*/ 605521 w 4837742"/>
              <a:gd name="connsiteY28" fmla="*/ 742512 h 2408683"/>
              <a:gd name="connsiteX29" fmla="*/ 586501 w 4837742"/>
              <a:gd name="connsiteY29" fmla="*/ 650370 h 2408683"/>
              <a:gd name="connsiteX30" fmla="*/ 1522672 w 4837742"/>
              <a:gd name="connsiteY30" fmla="*/ 193170 h 2408683"/>
              <a:gd name="connsiteX31" fmla="*/ 1711343 w 4837742"/>
              <a:gd name="connsiteY31" fmla="*/ 202459 h 2408683"/>
              <a:gd name="connsiteX32" fmla="*/ 1799902 w 4837742"/>
              <a:gd name="connsiteY32" fmla="*/ 215884 h 2408683"/>
              <a:gd name="connsiteX33" fmla="*/ 1921804 w 4837742"/>
              <a:gd name="connsiteY33" fmla="*/ 166765 h 2408683"/>
              <a:gd name="connsiteX34" fmla="*/ 2445227 w 4837742"/>
              <a:gd name="connsiteY34" fmla="*/ 88682 h 2408683"/>
              <a:gd name="connsiteX35" fmla="*/ 2809628 w 4837742"/>
              <a:gd name="connsiteY35" fmla="*/ 124611 h 2408683"/>
              <a:gd name="connsiteX36" fmla="*/ 2906683 w 4837742"/>
              <a:gd name="connsiteY36" fmla="*/ 150339 h 2408683"/>
              <a:gd name="connsiteX37" fmla="*/ 2924805 w 4837742"/>
              <a:gd name="connsiteY37" fmla="*/ 133911 h 2408683"/>
              <a:gd name="connsiteX38" fmla="*/ 3357028 w 4837742"/>
              <a:gd name="connsiteY38" fmla="*/ 0 h 2408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837742" h="2408683">
                <a:moveTo>
                  <a:pt x="1820792" y="1081689"/>
                </a:moveTo>
                <a:lnTo>
                  <a:pt x="1817806" y="1082142"/>
                </a:lnTo>
                <a:lnTo>
                  <a:pt x="1819499" y="1084805"/>
                </a:lnTo>
                <a:close/>
                <a:moveTo>
                  <a:pt x="3357028" y="0"/>
                </a:moveTo>
                <a:cubicBezTo>
                  <a:pt x="3694615" y="0"/>
                  <a:pt x="3968284" y="204695"/>
                  <a:pt x="3968284" y="457200"/>
                </a:cubicBezTo>
                <a:lnTo>
                  <a:pt x="3956630" y="543671"/>
                </a:lnTo>
                <a:lnTo>
                  <a:pt x="4070939" y="552290"/>
                </a:lnTo>
                <a:cubicBezTo>
                  <a:pt x="4349477" y="594922"/>
                  <a:pt x="4559005" y="779259"/>
                  <a:pt x="4559005" y="1000201"/>
                </a:cubicBezTo>
                <a:lnTo>
                  <a:pt x="4546594" y="1092286"/>
                </a:lnTo>
                <a:lnTo>
                  <a:pt x="4568245" y="1101076"/>
                </a:lnTo>
                <a:cubicBezTo>
                  <a:pt x="4730840" y="1183238"/>
                  <a:pt x="4837742" y="1322377"/>
                  <a:pt x="4837742" y="1480193"/>
                </a:cubicBezTo>
                <a:cubicBezTo>
                  <a:pt x="4837742" y="1732698"/>
                  <a:pt x="4564073" y="1937393"/>
                  <a:pt x="4226486" y="1937393"/>
                </a:cubicBezTo>
                <a:cubicBezTo>
                  <a:pt x="4099891" y="1937393"/>
                  <a:pt x="3982284" y="1908608"/>
                  <a:pt x="3884727" y="1859311"/>
                </a:cubicBezTo>
                <a:lnTo>
                  <a:pt x="3821024" y="1819997"/>
                </a:lnTo>
                <a:lnTo>
                  <a:pt x="3811207" y="1833525"/>
                </a:lnTo>
                <a:cubicBezTo>
                  <a:pt x="3723329" y="1930818"/>
                  <a:pt x="3586698" y="2001450"/>
                  <a:pt x="3427533" y="2025811"/>
                </a:cubicBezTo>
                <a:lnTo>
                  <a:pt x="3425697" y="2025950"/>
                </a:lnTo>
                <a:lnTo>
                  <a:pt x="3422048" y="2043625"/>
                </a:lnTo>
                <a:cubicBezTo>
                  <a:pt x="3334754" y="2251964"/>
                  <a:pt x="2957301" y="2408683"/>
                  <a:pt x="2504896" y="2408683"/>
                </a:cubicBezTo>
                <a:cubicBezTo>
                  <a:pt x="2052491" y="2408683"/>
                  <a:pt x="1675038" y="2251964"/>
                  <a:pt x="1587744" y="2043625"/>
                </a:cubicBezTo>
                <a:lnTo>
                  <a:pt x="1582230" y="2016912"/>
                </a:lnTo>
                <a:lnTo>
                  <a:pt x="1498632" y="2021028"/>
                </a:lnTo>
                <a:cubicBezTo>
                  <a:pt x="1046228" y="2021028"/>
                  <a:pt x="668775" y="1864309"/>
                  <a:pt x="581481" y="1655970"/>
                </a:cubicBezTo>
                <a:lnTo>
                  <a:pt x="580827" y="1652806"/>
                </a:lnTo>
                <a:lnTo>
                  <a:pt x="571771" y="1651433"/>
                </a:lnTo>
                <a:cubicBezTo>
                  <a:pt x="235765" y="1582026"/>
                  <a:pt x="0" y="1419541"/>
                  <a:pt x="0" y="1230162"/>
                </a:cubicBezTo>
                <a:cubicBezTo>
                  <a:pt x="0" y="1040783"/>
                  <a:pt x="235765" y="878298"/>
                  <a:pt x="571771" y="808891"/>
                </a:cubicBezTo>
                <a:lnTo>
                  <a:pt x="641038" y="798390"/>
                </a:lnTo>
                <a:lnTo>
                  <a:pt x="605521" y="742512"/>
                </a:lnTo>
                <a:cubicBezTo>
                  <a:pt x="593050" y="712749"/>
                  <a:pt x="586501" y="681933"/>
                  <a:pt x="586501" y="650370"/>
                </a:cubicBezTo>
                <a:cubicBezTo>
                  <a:pt x="586501" y="397865"/>
                  <a:pt x="1005639" y="193170"/>
                  <a:pt x="1522672" y="193170"/>
                </a:cubicBezTo>
                <a:cubicBezTo>
                  <a:pt x="1587301" y="193170"/>
                  <a:pt x="1650401" y="196369"/>
                  <a:pt x="1711343" y="202459"/>
                </a:cubicBezTo>
                <a:lnTo>
                  <a:pt x="1799902" y="215884"/>
                </a:lnTo>
                <a:lnTo>
                  <a:pt x="1921804" y="166765"/>
                </a:lnTo>
                <a:cubicBezTo>
                  <a:pt x="2071218" y="117467"/>
                  <a:pt x="2251339" y="88682"/>
                  <a:pt x="2445227" y="88682"/>
                </a:cubicBezTo>
                <a:cubicBezTo>
                  <a:pt x="2574485" y="88682"/>
                  <a:pt x="2697625" y="101476"/>
                  <a:pt x="2809628" y="124611"/>
                </a:cubicBezTo>
                <a:lnTo>
                  <a:pt x="2906683" y="150339"/>
                </a:lnTo>
                <a:lnTo>
                  <a:pt x="2924805" y="133911"/>
                </a:lnTo>
                <a:cubicBezTo>
                  <a:pt x="3035420" y="51174"/>
                  <a:pt x="3188234" y="0"/>
                  <a:pt x="3357028" y="0"/>
                </a:cubicBezTo>
                <a:close/>
              </a:path>
            </a:pathLst>
          </a:custGeom>
          <a:solidFill>
            <a:srgbClr val="FFFFFF">
              <a:alpha val="42000"/>
            </a:srgbClr>
          </a:solidFill>
          <a:ln>
            <a:noFill/>
          </a:ln>
          <a:effectLst>
            <a:softEdge rad="266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9D15447-01E4-4AFF-9C15-5CC85D1B62F4}"/>
              </a:ext>
            </a:extLst>
          </p:cNvPr>
          <p:cNvSpPr/>
          <p:nvPr/>
        </p:nvSpPr>
        <p:spPr>
          <a:xfrm rot="21096034">
            <a:off x="4184024" y="3046399"/>
            <a:ext cx="3183351" cy="511691"/>
          </a:xfrm>
          <a:custGeom>
            <a:avLst/>
            <a:gdLst>
              <a:gd name="connsiteX0" fmla="*/ 2918165 w 3098031"/>
              <a:gd name="connsiteY0" fmla="*/ 0 h 511691"/>
              <a:gd name="connsiteX1" fmla="*/ 3098031 w 3098031"/>
              <a:gd name="connsiteY1" fmla="*/ 191673 h 511691"/>
              <a:gd name="connsiteX2" fmla="*/ 3032474 w 3098031"/>
              <a:gd name="connsiteY2" fmla="*/ 230126 h 511691"/>
              <a:gd name="connsiteX3" fmla="*/ 1546318 w 3098031"/>
              <a:gd name="connsiteY3" fmla="*/ 511691 h 511691"/>
              <a:gd name="connsiteX4" fmla="*/ 60163 w 3098031"/>
              <a:gd name="connsiteY4" fmla="*/ 230126 h 511691"/>
              <a:gd name="connsiteX5" fmla="*/ 0 w 3098031"/>
              <a:gd name="connsiteY5" fmla="*/ 194838 h 511691"/>
              <a:gd name="connsiteX6" fmla="*/ 285035 w 3098031"/>
              <a:gd name="connsiteY6" fmla="*/ 30131 h 511691"/>
              <a:gd name="connsiteX7" fmla="*/ 386753 w 3098031"/>
              <a:gd name="connsiteY7" fmla="*/ 56247 h 511691"/>
              <a:gd name="connsiteX8" fmla="*/ 1546318 w 3098031"/>
              <a:gd name="connsiteY8" fmla="*/ 174070 h 511691"/>
              <a:gd name="connsiteX9" fmla="*/ 2893154 w 3098031"/>
              <a:gd name="connsiteY9" fmla="*/ 8166 h 511691"/>
              <a:gd name="connsiteX10" fmla="*/ 2918165 w 3098031"/>
              <a:gd name="connsiteY10" fmla="*/ 0 h 511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98031" h="511691">
                <a:moveTo>
                  <a:pt x="2918165" y="0"/>
                </a:moveTo>
                <a:lnTo>
                  <a:pt x="3098031" y="191673"/>
                </a:lnTo>
                <a:lnTo>
                  <a:pt x="3032474" y="230126"/>
                </a:lnTo>
                <a:cubicBezTo>
                  <a:pt x="2710395" y="400002"/>
                  <a:pt x="2164960" y="511691"/>
                  <a:pt x="1546318" y="511691"/>
                </a:cubicBezTo>
                <a:cubicBezTo>
                  <a:pt x="927676" y="511691"/>
                  <a:pt x="382242" y="400002"/>
                  <a:pt x="60163" y="230126"/>
                </a:cubicBezTo>
                <a:lnTo>
                  <a:pt x="0" y="194838"/>
                </a:lnTo>
                <a:lnTo>
                  <a:pt x="285035" y="30131"/>
                </a:lnTo>
                <a:lnTo>
                  <a:pt x="386753" y="56247"/>
                </a:lnTo>
                <a:cubicBezTo>
                  <a:pt x="714001" y="130441"/>
                  <a:pt x="1114178" y="174070"/>
                  <a:pt x="1546318" y="174070"/>
                </a:cubicBezTo>
                <a:cubicBezTo>
                  <a:pt x="2064886" y="174070"/>
                  <a:pt x="2537430" y="111245"/>
                  <a:pt x="2893154" y="8166"/>
                </a:cubicBezTo>
                <a:lnTo>
                  <a:pt x="2918165" y="0"/>
                </a:lnTo>
                <a:close/>
              </a:path>
            </a:pathLst>
          </a:custGeom>
          <a:solidFill>
            <a:srgbClr val="FFFFFF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20F0D7F-3347-4A37-97EA-21085AB1F55D}"/>
              </a:ext>
            </a:extLst>
          </p:cNvPr>
          <p:cNvSpPr/>
          <p:nvPr/>
        </p:nvSpPr>
        <p:spPr>
          <a:xfrm rot="21096034">
            <a:off x="2765184" y="4008708"/>
            <a:ext cx="5978436" cy="766003"/>
          </a:xfrm>
          <a:custGeom>
            <a:avLst/>
            <a:gdLst>
              <a:gd name="connsiteX0" fmla="*/ 5700194 w 5978436"/>
              <a:gd name="connsiteY0" fmla="*/ 244898 h 766003"/>
              <a:gd name="connsiteX1" fmla="*/ 5978436 w 5978436"/>
              <a:gd name="connsiteY1" fmla="*/ 541406 h 766003"/>
              <a:gd name="connsiteX2" fmla="*/ 5892928 w 5978436"/>
              <a:gd name="connsiteY2" fmla="*/ 565488 h 766003"/>
              <a:gd name="connsiteX3" fmla="*/ 3139183 w 5978436"/>
              <a:gd name="connsiteY3" fmla="*/ 756696 h 766003"/>
              <a:gd name="connsiteX4" fmla="*/ 102343 w 5978436"/>
              <a:gd name="connsiteY4" fmla="*/ 266627 h 766003"/>
              <a:gd name="connsiteX5" fmla="*/ 0 w 5978436"/>
              <a:gd name="connsiteY5" fmla="*/ 208328 h 766003"/>
              <a:gd name="connsiteX6" fmla="*/ 360524 w 5978436"/>
              <a:gd name="connsiteY6" fmla="*/ 0 h 766003"/>
              <a:gd name="connsiteX7" fmla="*/ 460928 w 5978436"/>
              <a:gd name="connsiteY7" fmla="*/ 33235 h 766003"/>
              <a:gd name="connsiteX8" fmla="*/ 3151211 w 5978436"/>
              <a:gd name="connsiteY8" fmla="*/ 390738 h 766003"/>
              <a:gd name="connsiteX9" fmla="*/ 5700019 w 5978436"/>
              <a:gd name="connsiteY9" fmla="*/ 244936 h 766003"/>
              <a:gd name="connsiteX10" fmla="*/ 5700194 w 5978436"/>
              <a:gd name="connsiteY10" fmla="*/ 244898 h 766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978436" h="766003">
                <a:moveTo>
                  <a:pt x="5700194" y="244898"/>
                </a:moveTo>
                <a:lnTo>
                  <a:pt x="5978436" y="541406"/>
                </a:lnTo>
                <a:lnTo>
                  <a:pt x="5892928" y="565488"/>
                </a:lnTo>
                <a:cubicBezTo>
                  <a:pt x="5292562" y="715724"/>
                  <a:pt x="4281636" y="794246"/>
                  <a:pt x="3139183" y="756696"/>
                </a:cubicBezTo>
                <a:cubicBezTo>
                  <a:pt x="1768240" y="711637"/>
                  <a:pt x="597261" y="512231"/>
                  <a:pt x="102343" y="266627"/>
                </a:cubicBezTo>
                <a:lnTo>
                  <a:pt x="0" y="208328"/>
                </a:lnTo>
                <a:lnTo>
                  <a:pt x="360524" y="0"/>
                </a:lnTo>
                <a:lnTo>
                  <a:pt x="460928" y="33235"/>
                </a:lnTo>
                <a:cubicBezTo>
                  <a:pt x="1055437" y="215624"/>
                  <a:pt x="2037320" y="354127"/>
                  <a:pt x="3151211" y="390738"/>
                </a:cubicBezTo>
                <a:cubicBezTo>
                  <a:pt x="4172278" y="424298"/>
                  <a:pt x="5088283" y="365141"/>
                  <a:pt x="5700019" y="244936"/>
                </a:cubicBezTo>
                <a:lnTo>
                  <a:pt x="5700194" y="244898"/>
                </a:lnTo>
                <a:close/>
              </a:path>
            </a:pathLst>
          </a:custGeom>
          <a:solidFill>
            <a:srgbClr val="FFFFFF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8123E9-B11D-410B-AD6B-535884F9F640}"/>
              </a:ext>
            </a:extLst>
          </p:cNvPr>
          <p:cNvSpPr/>
          <p:nvPr/>
        </p:nvSpPr>
        <p:spPr>
          <a:xfrm rot="21096034">
            <a:off x="1414256" y="4874505"/>
            <a:ext cx="8881579" cy="1337477"/>
          </a:xfrm>
          <a:custGeom>
            <a:avLst/>
            <a:gdLst>
              <a:gd name="connsiteX0" fmla="*/ 8570320 w 8881579"/>
              <a:gd name="connsiteY0" fmla="*/ 815279 h 1337477"/>
              <a:gd name="connsiteX1" fmla="*/ 8881579 w 8881579"/>
              <a:gd name="connsiteY1" fmla="*/ 1146971 h 1337477"/>
              <a:gd name="connsiteX2" fmla="*/ 8878947 w 8881579"/>
              <a:gd name="connsiteY2" fmla="*/ 1148241 h 1337477"/>
              <a:gd name="connsiteX3" fmla="*/ 4440141 w 8881579"/>
              <a:gd name="connsiteY3" fmla="*/ 1201507 h 1337477"/>
              <a:gd name="connsiteX4" fmla="*/ 8733 w 8881579"/>
              <a:gd name="connsiteY4" fmla="*/ 230356 h 1337477"/>
              <a:gd name="connsiteX5" fmla="*/ 0 w 8881579"/>
              <a:gd name="connsiteY5" fmla="*/ 218635 h 1337477"/>
              <a:gd name="connsiteX6" fmla="*/ 378361 w 8881579"/>
              <a:gd name="connsiteY6" fmla="*/ 0 h 1337477"/>
              <a:gd name="connsiteX7" fmla="*/ 475191 w 8881579"/>
              <a:gd name="connsiteY7" fmla="*/ 39551 h 1337477"/>
              <a:gd name="connsiteX8" fmla="*/ 4481234 w 8881579"/>
              <a:gd name="connsiteY8" fmla="*/ 775313 h 1337477"/>
              <a:gd name="connsiteX9" fmla="*/ 8554054 w 8881579"/>
              <a:gd name="connsiteY9" fmla="*/ 818501 h 1337477"/>
              <a:gd name="connsiteX10" fmla="*/ 8570320 w 8881579"/>
              <a:gd name="connsiteY10" fmla="*/ 815279 h 1337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881579" h="1337477">
                <a:moveTo>
                  <a:pt x="8570320" y="815279"/>
                </a:moveTo>
                <a:lnTo>
                  <a:pt x="8881579" y="1146971"/>
                </a:lnTo>
                <a:lnTo>
                  <a:pt x="8878947" y="1148241"/>
                </a:lnTo>
                <a:cubicBezTo>
                  <a:pt x="8349140" y="1373908"/>
                  <a:pt x="6553699" y="1405292"/>
                  <a:pt x="4440141" y="1201507"/>
                </a:cubicBezTo>
                <a:cubicBezTo>
                  <a:pt x="2170023" y="982626"/>
                  <a:pt x="311971" y="567561"/>
                  <a:pt x="8733" y="230356"/>
                </a:cubicBezTo>
                <a:lnTo>
                  <a:pt x="0" y="218635"/>
                </a:lnTo>
                <a:lnTo>
                  <a:pt x="378361" y="0"/>
                </a:lnTo>
                <a:lnTo>
                  <a:pt x="475191" y="39551"/>
                </a:lnTo>
                <a:cubicBezTo>
                  <a:pt x="1206685" y="317575"/>
                  <a:pt x="2719937" y="605491"/>
                  <a:pt x="4481234" y="775313"/>
                </a:cubicBezTo>
                <a:cubicBezTo>
                  <a:pt x="6242533" y="945134"/>
                  <a:pt x="7782916" y="951643"/>
                  <a:pt x="8554054" y="818501"/>
                </a:cubicBezTo>
                <a:lnTo>
                  <a:pt x="8570320" y="8152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F97F411-B9FC-4979-BA75-095941C7847B}"/>
              </a:ext>
            </a:extLst>
          </p:cNvPr>
          <p:cNvSpPr/>
          <p:nvPr/>
        </p:nvSpPr>
        <p:spPr>
          <a:xfrm rot="21096034">
            <a:off x="4424595" y="1616581"/>
            <a:ext cx="2633130" cy="1599429"/>
          </a:xfrm>
          <a:custGeom>
            <a:avLst/>
            <a:gdLst>
              <a:gd name="connsiteX0" fmla="*/ 1725663 w 2633130"/>
              <a:gd name="connsiteY0" fmla="*/ 0 h 1141109"/>
              <a:gd name="connsiteX1" fmla="*/ 2633130 w 2633130"/>
              <a:gd name="connsiteY1" fmla="*/ 967039 h 1141109"/>
              <a:gd name="connsiteX2" fmla="*/ 2608119 w 2633130"/>
              <a:gd name="connsiteY2" fmla="*/ 975205 h 1141109"/>
              <a:gd name="connsiteX3" fmla="*/ 1261283 w 2633130"/>
              <a:gd name="connsiteY3" fmla="*/ 1141109 h 1141109"/>
              <a:gd name="connsiteX4" fmla="*/ 101718 w 2633130"/>
              <a:gd name="connsiteY4" fmla="*/ 1023286 h 1141109"/>
              <a:gd name="connsiteX5" fmla="*/ 0 w 2633130"/>
              <a:gd name="connsiteY5" fmla="*/ 997170 h 1141109"/>
              <a:gd name="connsiteX6" fmla="*/ 1725663 w 2633130"/>
              <a:gd name="connsiteY6" fmla="*/ 0 h 1141109"/>
              <a:gd name="connsiteX0" fmla="*/ 1725663 w 2633130"/>
              <a:gd name="connsiteY0" fmla="*/ 0 h 1141109"/>
              <a:gd name="connsiteX1" fmla="*/ 2633130 w 2633130"/>
              <a:gd name="connsiteY1" fmla="*/ 967039 h 1141109"/>
              <a:gd name="connsiteX2" fmla="*/ 2608119 w 2633130"/>
              <a:gd name="connsiteY2" fmla="*/ 975205 h 1141109"/>
              <a:gd name="connsiteX3" fmla="*/ 1261283 w 2633130"/>
              <a:gd name="connsiteY3" fmla="*/ 1141109 h 1141109"/>
              <a:gd name="connsiteX4" fmla="*/ 101718 w 2633130"/>
              <a:gd name="connsiteY4" fmla="*/ 1023286 h 1141109"/>
              <a:gd name="connsiteX5" fmla="*/ 0 w 2633130"/>
              <a:gd name="connsiteY5" fmla="*/ 997170 h 1141109"/>
              <a:gd name="connsiteX6" fmla="*/ 1725663 w 2633130"/>
              <a:gd name="connsiteY6" fmla="*/ 0 h 1141109"/>
              <a:gd name="connsiteX0" fmla="*/ 1725663 w 2633130"/>
              <a:gd name="connsiteY0" fmla="*/ 0 h 1141109"/>
              <a:gd name="connsiteX1" fmla="*/ 2633130 w 2633130"/>
              <a:gd name="connsiteY1" fmla="*/ 967039 h 1141109"/>
              <a:gd name="connsiteX2" fmla="*/ 2608119 w 2633130"/>
              <a:gd name="connsiteY2" fmla="*/ 975205 h 1141109"/>
              <a:gd name="connsiteX3" fmla="*/ 1261283 w 2633130"/>
              <a:gd name="connsiteY3" fmla="*/ 1141109 h 1141109"/>
              <a:gd name="connsiteX4" fmla="*/ 101718 w 2633130"/>
              <a:gd name="connsiteY4" fmla="*/ 1023286 h 1141109"/>
              <a:gd name="connsiteX5" fmla="*/ 0 w 2633130"/>
              <a:gd name="connsiteY5" fmla="*/ 997170 h 1141109"/>
              <a:gd name="connsiteX6" fmla="*/ 1725663 w 2633130"/>
              <a:gd name="connsiteY6" fmla="*/ 0 h 1141109"/>
              <a:gd name="connsiteX0" fmla="*/ 1602606 w 2633130"/>
              <a:gd name="connsiteY0" fmla="*/ 0 h 1599429"/>
              <a:gd name="connsiteX1" fmla="*/ 2633130 w 2633130"/>
              <a:gd name="connsiteY1" fmla="*/ 1425359 h 1599429"/>
              <a:gd name="connsiteX2" fmla="*/ 2608119 w 2633130"/>
              <a:gd name="connsiteY2" fmla="*/ 1433525 h 1599429"/>
              <a:gd name="connsiteX3" fmla="*/ 1261283 w 2633130"/>
              <a:gd name="connsiteY3" fmla="*/ 1599429 h 1599429"/>
              <a:gd name="connsiteX4" fmla="*/ 101718 w 2633130"/>
              <a:gd name="connsiteY4" fmla="*/ 1481606 h 1599429"/>
              <a:gd name="connsiteX5" fmla="*/ 0 w 2633130"/>
              <a:gd name="connsiteY5" fmla="*/ 1455490 h 1599429"/>
              <a:gd name="connsiteX6" fmla="*/ 1602606 w 2633130"/>
              <a:gd name="connsiteY6" fmla="*/ 0 h 1599429"/>
              <a:gd name="connsiteX0" fmla="*/ 1602606 w 2633130"/>
              <a:gd name="connsiteY0" fmla="*/ 24470 h 1623899"/>
              <a:gd name="connsiteX1" fmla="*/ 2633130 w 2633130"/>
              <a:gd name="connsiteY1" fmla="*/ 1449829 h 1623899"/>
              <a:gd name="connsiteX2" fmla="*/ 2608119 w 2633130"/>
              <a:gd name="connsiteY2" fmla="*/ 1457995 h 1623899"/>
              <a:gd name="connsiteX3" fmla="*/ 1261283 w 2633130"/>
              <a:gd name="connsiteY3" fmla="*/ 1623899 h 1623899"/>
              <a:gd name="connsiteX4" fmla="*/ 101718 w 2633130"/>
              <a:gd name="connsiteY4" fmla="*/ 1506076 h 1623899"/>
              <a:gd name="connsiteX5" fmla="*/ 0 w 2633130"/>
              <a:gd name="connsiteY5" fmla="*/ 1479960 h 1623899"/>
              <a:gd name="connsiteX6" fmla="*/ 797560 w 2633130"/>
              <a:gd name="connsiteY6" fmla="*/ 615842 h 1623899"/>
              <a:gd name="connsiteX7" fmla="*/ 1602606 w 2633130"/>
              <a:gd name="connsiteY7" fmla="*/ 24470 h 1623899"/>
              <a:gd name="connsiteX0" fmla="*/ 1602606 w 2633130"/>
              <a:gd name="connsiteY0" fmla="*/ 15221 h 1614650"/>
              <a:gd name="connsiteX1" fmla="*/ 2633130 w 2633130"/>
              <a:gd name="connsiteY1" fmla="*/ 1440580 h 1614650"/>
              <a:gd name="connsiteX2" fmla="*/ 2608119 w 2633130"/>
              <a:gd name="connsiteY2" fmla="*/ 1448746 h 1614650"/>
              <a:gd name="connsiteX3" fmla="*/ 1261283 w 2633130"/>
              <a:gd name="connsiteY3" fmla="*/ 1614650 h 1614650"/>
              <a:gd name="connsiteX4" fmla="*/ 101718 w 2633130"/>
              <a:gd name="connsiteY4" fmla="*/ 1496827 h 1614650"/>
              <a:gd name="connsiteX5" fmla="*/ 0 w 2633130"/>
              <a:gd name="connsiteY5" fmla="*/ 1470711 h 1614650"/>
              <a:gd name="connsiteX6" fmla="*/ 797560 w 2633130"/>
              <a:gd name="connsiteY6" fmla="*/ 606593 h 1614650"/>
              <a:gd name="connsiteX7" fmla="*/ 1602606 w 2633130"/>
              <a:gd name="connsiteY7" fmla="*/ 15221 h 1614650"/>
              <a:gd name="connsiteX0" fmla="*/ 1602606 w 2633130"/>
              <a:gd name="connsiteY0" fmla="*/ 13395 h 1612824"/>
              <a:gd name="connsiteX1" fmla="*/ 2633130 w 2633130"/>
              <a:gd name="connsiteY1" fmla="*/ 1438754 h 1612824"/>
              <a:gd name="connsiteX2" fmla="*/ 2608119 w 2633130"/>
              <a:gd name="connsiteY2" fmla="*/ 1446920 h 1612824"/>
              <a:gd name="connsiteX3" fmla="*/ 1261283 w 2633130"/>
              <a:gd name="connsiteY3" fmla="*/ 1612824 h 1612824"/>
              <a:gd name="connsiteX4" fmla="*/ 101718 w 2633130"/>
              <a:gd name="connsiteY4" fmla="*/ 1495001 h 1612824"/>
              <a:gd name="connsiteX5" fmla="*/ 0 w 2633130"/>
              <a:gd name="connsiteY5" fmla="*/ 1468885 h 1612824"/>
              <a:gd name="connsiteX6" fmla="*/ 797560 w 2633130"/>
              <a:gd name="connsiteY6" fmla="*/ 604767 h 1612824"/>
              <a:gd name="connsiteX7" fmla="*/ 1602606 w 2633130"/>
              <a:gd name="connsiteY7" fmla="*/ 13395 h 1612824"/>
              <a:gd name="connsiteX0" fmla="*/ 1602606 w 2633130"/>
              <a:gd name="connsiteY0" fmla="*/ 19379 h 1618808"/>
              <a:gd name="connsiteX1" fmla="*/ 2633130 w 2633130"/>
              <a:gd name="connsiteY1" fmla="*/ 1444738 h 1618808"/>
              <a:gd name="connsiteX2" fmla="*/ 2608119 w 2633130"/>
              <a:gd name="connsiteY2" fmla="*/ 1452904 h 1618808"/>
              <a:gd name="connsiteX3" fmla="*/ 1261283 w 2633130"/>
              <a:gd name="connsiteY3" fmla="*/ 1618808 h 1618808"/>
              <a:gd name="connsiteX4" fmla="*/ 101718 w 2633130"/>
              <a:gd name="connsiteY4" fmla="*/ 1500985 h 1618808"/>
              <a:gd name="connsiteX5" fmla="*/ 0 w 2633130"/>
              <a:gd name="connsiteY5" fmla="*/ 1474869 h 1618808"/>
              <a:gd name="connsiteX6" fmla="*/ 797560 w 2633130"/>
              <a:gd name="connsiteY6" fmla="*/ 610751 h 1618808"/>
              <a:gd name="connsiteX7" fmla="*/ 1602606 w 2633130"/>
              <a:gd name="connsiteY7" fmla="*/ 19379 h 1618808"/>
              <a:gd name="connsiteX0" fmla="*/ 1602606 w 2633130"/>
              <a:gd name="connsiteY0" fmla="*/ 19616 h 1619045"/>
              <a:gd name="connsiteX1" fmla="*/ 2633130 w 2633130"/>
              <a:gd name="connsiteY1" fmla="*/ 1444975 h 1619045"/>
              <a:gd name="connsiteX2" fmla="*/ 2608119 w 2633130"/>
              <a:gd name="connsiteY2" fmla="*/ 1453141 h 1619045"/>
              <a:gd name="connsiteX3" fmla="*/ 1261283 w 2633130"/>
              <a:gd name="connsiteY3" fmla="*/ 1619045 h 1619045"/>
              <a:gd name="connsiteX4" fmla="*/ 101718 w 2633130"/>
              <a:gd name="connsiteY4" fmla="*/ 1501222 h 1619045"/>
              <a:gd name="connsiteX5" fmla="*/ 0 w 2633130"/>
              <a:gd name="connsiteY5" fmla="*/ 1475106 h 1619045"/>
              <a:gd name="connsiteX6" fmla="*/ 690155 w 2633130"/>
              <a:gd name="connsiteY6" fmla="*/ 601926 h 1619045"/>
              <a:gd name="connsiteX7" fmla="*/ 1602606 w 2633130"/>
              <a:gd name="connsiteY7" fmla="*/ 19616 h 1619045"/>
              <a:gd name="connsiteX0" fmla="*/ 1602606 w 2633130"/>
              <a:gd name="connsiteY0" fmla="*/ 19616 h 1619045"/>
              <a:gd name="connsiteX1" fmla="*/ 2633130 w 2633130"/>
              <a:gd name="connsiteY1" fmla="*/ 1444975 h 1619045"/>
              <a:gd name="connsiteX2" fmla="*/ 2608119 w 2633130"/>
              <a:gd name="connsiteY2" fmla="*/ 1453141 h 1619045"/>
              <a:gd name="connsiteX3" fmla="*/ 1261283 w 2633130"/>
              <a:gd name="connsiteY3" fmla="*/ 1619045 h 1619045"/>
              <a:gd name="connsiteX4" fmla="*/ 101718 w 2633130"/>
              <a:gd name="connsiteY4" fmla="*/ 1501222 h 1619045"/>
              <a:gd name="connsiteX5" fmla="*/ 0 w 2633130"/>
              <a:gd name="connsiteY5" fmla="*/ 1475106 h 1619045"/>
              <a:gd name="connsiteX6" fmla="*/ 690155 w 2633130"/>
              <a:gd name="connsiteY6" fmla="*/ 601926 h 1619045"/>
              <a:gd name="connsiteX7" fmla="*/ 1602606 w 2633130"/>
              <a:gd name="connsiteY7" fmla="*/ 19616 h 1619045"/>
              <a:gd name="connsiteX0" fmla="*/ 1602606 w 2633130"/>
              <a:gd name="connsiteY0" fmla="*/ 19616 h 1619045"/>
              <a:gd name="connsiteX1" fmla="*/ 2633130 w 2633130"/>
              <a:gd name="connsiteY1" fmla="*/ 1444975 h 1619045"/>
              <a:gd name="connsiteX2" fmla="*/ 2608119 w 2633130"/>
              <a:gd name="connsiteY2" fmla="*/ 1453141 h 1619045"/>
              <a:gd name="connsiteX3" fmla="*/ 1261283 w 2633130"/>
              <a:gd name="connsiteY3" fmla="*/ 1619045 h 1619045"/>
              <a:gd name="connsiteX4" fmla="*/ 101718 w 2633130"/>
              <a:gd name="connsiteY4" fmla="*/ 1501222 h 1619045"/>
              <a:gd name="connsiteX5" fmla="*/ 0 w 2633130"/>
              <a:gd name="connsiteY5" fmla="*/ 1475106 h 1619045"/>
              <a:gd name="connsiteX6" fmla="*/ 690155 w 2633130"/>
              <a:gd name="connsiteY6" fmla="*/ 601926 h 1619045"/>
              <a:gd name="connsiteX7" fmla="*/ 1602606 w 2633130"/>
              <a:gd name="connsiteY7" fmla="*/ 19616 h 1619045"/>
              <a:gd name="connsiteX0" fmla="*/ 1602606 w 2633130"/>
              <a:gd name="connsiteY0" fmla="*/ 19932 h 1619361"/>
              <a:gd name="connsiteX1" fmla="*/ 2633130 w 2633130"/>
              <a:gd name="connsiteY1" fmla="*/ 1445291 h 1619361"/>
              <a:gd name="connsiteX2" fmla="*/ 2608119 w 2633130"/>
              <a:gd name="connsiteY2" fmla="*/ 1453457 h 1619361"/>
              <a:gd name="connsiteX3" fmla="*/ 1261283 w 2633130"/>
              <a:gd name="connsiteY3" fmla="*/ 1619361 h 1619361"/>
              <a:gd name="connsiteX4" fmla="*/ 101718 w 2633130"/>
              <a:gd name="connsiteY4" fmla="*/ 1501538 h 1619361"/>
              <a:gd name="connsiteX5" fmla="*/ 0 w 2633130"/>
              <a:gd name="connsiteY5" fmla="*/ 1475422 h 1619361"/>
              <a:gd name="connsiteX6" fmla="*/ 610339 w 2633130"/>
              <a:gd name="connsiteY6" fmla="*/ 590457 h 1619361"/>
              <a:gd name="connsiteX7" fmla="*/ 1602606 w 2633130"/>
              <a:gd name="connsiteY7" fmla="*/ 19932 h 1619361"/>
              <a:gd name="connsiteX0" fmla="*/ 1602606 w 2633130"/>
              <a:gd name="connsiteY0" fmla="*/ 19932 h 1619361"/>
              <a:gd name="connsiteX1" fmla="*/ 2633130 w 2633130"/>
              <a:gd name="connsiteY1" fmla="*/ 1445291 h 1619361"/>
              <a:gd name="connsiteX2" fmla="*/ 2608119 w 2633130"/>
              <a:gd name="connsiteY2" fmla="*/ 1453457 h 1619361"/>
              <a:gd name="connsiteX3" fmla="*/ 1261283 w 2633130"/>
              <a:gd name="connsiteY3" fmla="*/ 1619361 h 1619361"/>
              <a:gd name="connsiteX4" fmla="*/ 101718 w 2633130"/>
              <a:gd name="connsiteY4" fmla="*/ 1501538 h 1619361"/>
              <a:gd name="connsiteX5" fmla="*/ 0 w 2633130"/>
              <a:gd name="connsiteY5" fmla="*/ 1475422 h 1619361"/>
              <a:gd name="connsiteX6" fmla="*/ 610339 w 2633130"/>
              <a:gd name="connsiteY6" fmla="*/ 590457 h 1619361"/>
              <a:gd name="connsiteX7" fmla="*/ 1602606 w 2633130"/>
              <a:gd name="connsiteY7" fmla="*/ 19932 h 1619361"/>
              <a:gd name="connsiteX0" fmla="*/ 1602606 w 2633130"/>
              <a:gd name="connsiteY0" fmla="*/ 17716 h 1617145"/>
              <a:gd name="connsiteX1" fmla="*/ 2633130 w 2633130"/>
              <a:gd name="connsiteY1" fmla="*/ 1443075 h 1617145"/>
              <a:gd name="connsiteX2" fmla="*/ 2608119 w 2633130"/>
              <a:gd name="connsiteY2" fmla="*/ 1451241 h 1617145"/>
              <a:gd name="connsiteX3" fmla="*/ 1261283 w 2633130"/>
              <a:gd name="connsiteY3" fmla="*/ 1617145 h 1617145"/>
              <a:gd name="connsiteX4" fmla="*/ 101718 w 2633130"/>
              <a:gd name="connsiteY4" fmla="*/ 1499322 h 1617145"/>
              <a:gd name="connsiteX5" fmla="*/ 0 w 2633130"/>
              <a:gd name="connsiteY5" fmla="*/ 1473206 h 1617145"/>
              <a:gd name="connsiteX6" fmla="*/ 610339 w 2633130"/>
              <a:gd name="connsiteY6" fmla="*/ 588241 h 1617145"/>
              <a:gd name="connsiteX7" fmla="*/ 1602606 w 2633130"/>
              <a:gd name="connsiteY7" fmla="*/ 17716 h 1617145"/>
              <a:gd name="connsiteX0" fmla="*/ 1602606 w 2633130"/>
              <a:gd name="connsiteY0" fmla="*/ 17716 h 1617145"/>
              <a:gd name="connsiteX1" fmla="*/ 2633130 w 2633130"/>
              <a:gd name="connsiteY1" fmla="*/ 1443075 h 1617145"/>
              <a:gd name="connsiteX2" fmla="*/ 2608119 w 2633130"/>
              <a:gd name="connsiteY2" fmla="*/ 1451241 h 1617145"/>
              <a:gd name="connsiteX3" fmla="*/ 1261283 w 2633130"/>
              <a:gd name="connsiteY3" fmla="*/ 1617145 h 1617145"/>
              <a:gd name="connsiteX4" fmla="*/ 101718 w 2633130"/>
              <a:gd name="connsiteY4" fmla="*/ 1499322 h 1617145"/>
              <a:gd name="connsiteX5" fmla="*/ 0 w 2633130"/>
              <a:gd name="connsiteY5" fmla="*/ 1473206 h 1617145"/>
              <a:gd name="connsiteX6" fmla="*/ 610339 w 2633130"/>
              <a:gd name="connsiteY6" fmla="*/ 588241 h 1617145"/>
              <a:gd name="connsiteX7" fmla="*/ 1602606 w 2633130"/>
              <a:gd name="connsiteY7" fmla="*/ 17716 h 1617145"/>
              <a:gd name="connsiteX0" fmla="*/ 1602606 w 2633130"/>
              <a:gd name="connsiteY0" fmla="*/ 0 h 1599429"/>
              <a:gd name="connsiteX1" fmla="*/ 2633130 w 2633130"/>
              <a:gd name="connsiteY1" fmla="*/ 1425359 h 1599429"/>
              <a:gd name="connsiteX2" fmla="*/ 2608119 w 2633130"/>
              <a:gd name="connsiteY2" fmla="*/ 1433525 h 1599429"/>
              <a:gd name="connsiteX3" fmla="*/ 1261283 w 2633130"/>
              <a:gd name="connsiteY3" fmla="*/ 1599429 h 1599429"/>
              <a:gd name="connsiteX4" fmla="*/ 101718 w 2633130"/>
              <a:gd name="connsiteY4" fmla="*/ 1481606 h 1599429"/>
              <a:gd name="connsiteX5" fmla="*/ 0 w 2633130"/>
              <a:gd name="connsiteY5" fmla="*/ 1455490 h 1599429"/>
              <a:gd name="connsiteX6" fmla="*/ 610339 w 2633130"/>
              <a:gd name="connsiteY6" fmla="*/ 570525 h 1599429"/>
              <a:gd name="connsiteX7" fmla="*/ 1602606 w 2633130"/>
              <a:gd name="connsiteY7" fmla="*/ 0 h 1599429"/>
              <a:gd name="connsiteX0" fmla="*/ 1602606 w 2633130"/>
              <a:gd name="connsiteY0" fmla="*/ 0 h 1599429"/>
              <a:gd name="connsiteX1" fmla="*/ 1967040 w 2633130"/>
              <a:gd name="connsiteY1" fmla="*/ 675473 h 1599429"/>
              <a:gd name="connsiteX2" fmla="*/ 2633130 w 2633130"/>
              <a:gd name="connsiteY2" fmla="*/ 1425359 h 1599429"/>
              <a:gd name="connsiteX3" fmla="*/ 2608119 w 2633130"/>
              <a:gd name="connsiteY3" fmla="*/ 1433525 h 1599429"/>
              <a:gd name="connsiteX4" fmla="*/ 1261283 w 2633130"/>
              <a:gd name="connsiteY4" fmla="*/ 1599429 h 1599429"/>
              <a:gd name="connsiteX5" fmla="*/ 101718 w 2633130"/>
              <a:gd name="connsiteY5" fmla="*/ 1481606 h 1599429"/>
              <a:gd name="connsiteX6" fmla="*/ 0 w 2633130"/>
              <a:gd name="connsiteY6" fmla="*/ 1455490 h 1599429"/>
              <a:gd name="connsiteX7" fmla="*/ 610339 w 2633130"/>
              <a:gd name="connsiteY7" fmla="*/ 570525 h 1599429"/>
              <a:gd name="connsiteX8" fmla="*/ 1602606 w 2633130"/>
              <a:gd name="connsiteY8" fmla="*/ 0 h 1599429"/>
              <a:gd name="connsiteX0" fmla="*/ 1602606 w 2633130"/>
              <a:gd name="connsiteY0" fmla="*/ 0 h 1599429"/>
              <a:gd name="connsiteX1" fmla="*/ 1992994 w 2633130"/>
              <a:gd name="connsiteY1" fmla="*/ 656198 h 1599429"/>
              <a:gd name="connsiteX2" fmla="*/ 2633130 w 2633130"/>
              <a:gd name="connsiteY2" fmla="*/ 1425359 h 1599429"/>
              <a:gd name="connsiteX3" fmla="*/ 2608119 w 2633130"/>
              <a:gd name="connsiteY3" fmla="*/ 1433525 h 1599429"/>
              <a:gd name="connsiteX4" fmla="*/ 1261283 w 2633130"/>
              <a:gd name="connsiteY4" fmla="*/ 1599429 h 1599429"/>
              <a:gd name="connsiteX5" fmla="*/ 101718 w 2633130"/>
              <a:gd name="connsiteY5" fmla="*/ 1481606 h 1599429"/>
              <a:gd name="connsiteX6" fmla="*/ 0 w 2633130"/>
              <a:gd name="connsiteY6" fmla="*/ 1455490 h 1599429"/>
              <a:gd name="connsiteX7" fmla="*/ 610339 w 2633130"/>
              <a:gd name="connsiteY7" fmla="*/ 570525 h 1599429"/>
              <a:gd name="connsiteX8" fmla="*/ 1602606 w 2633130"/>
              <a:gd name="connsiteY8" fmla="*/ 0 h 1599429"/>
              <a:gd name="connsiteX0" fmla="*/ 1602606 w 2633130"/>
              <a:gd name="connsiteY0" fmla="*/ 0 h 1599429"/>
              <a:gd name="connsiteX1" fmla="*/ 1992994 w 2633130"/>
              <a:gd name="connsiteY1" fmla="*/ 656198 h 1599429"/>
              <a:gd name="connsiteX2" fmla="*/ 2633130 w 2633130"/>
              <a:gd name="connsiteY2" fmla="*/ 1425359 h 1599429"/>
              <a:gd name="connsiteX3" fmla="*/ 2608119 w 2633130"/>
              <a:gd name="connsiteY3" fmla="*/ 1433525 h 1599429"/>
              <a:gd name="connsiteX4" fmla="*/ 1261283 w 2633130"/>
              <a:gd name="connsiteY4" fmla="*/ 1599429 h 1599429"/>
              <a:gd name="connsiteX5" fmla="*/ 101718 w 2633130"/>
              <a:gd name="connsiteY5" fmla="*/ 1481606 h 1599429"/>
              <a:gd name="connsiteX6" fmla="*/ 0 w 2633130"/>
              <a:gd name="connsiteY6" fmla="*/ 1455490 h 1599429"/>
              <a:gd name="connsiteX7" fmla="*/ 610339 w 2633130"/>
              <a:gd name="connsiteY7" fmla="*/ 570525 h 1599429"/>
              <a:gd name="connsiteX8" fmla="*/ 1602606 w 2633130"/>
              <a:gd name="connsiteY8" fmla="*/ 0 h 1599429"/>
              <a:gd name="connsiteX0" fmla="*/ 1602606 w 2633130"/>
              <a:gd name="connsiteY0" fmla="*/ 0 h 1599429"/>
              <a:gd name="connsiteX1" fmla="*/ 1992994 w 2633130"/>
              <a:gd name="connsiteY1" fmla="*/ 656198 h 1599429"/>
              <a:gd name="connsiteX2" fmla="*/ 2633130 w 2633130"/>
              <a:gd name="connsiteY2" fmla="*/ 1425359 h 1599429"/>
              <a:gd name="connsiteX3" fmla="*/ 2608119 w 2633130"/>
              <a:gd name="connsiteY3" fmla="*/ 1433525 h 1599429"/>
              <a:gd name="connsiteX4" fmla="*/ 1261283 w 2633130"/>
              <a:gd name="connsiteY4" fmla="*/ 1599429 h 1599429"/>
              <a:gd name="connsiteX5" fmla="*/ 101718 w 2633130"/>
              <a:gd name="connsiteY5" fmla="*/ 1481606 h 1599429"/>
              <a:gd name="connsiteX6" fmla="*/ 0 w 2633130"/>
              <a:gd name="connsiteY6" fmla="*/ 1455490 h 1599429"/>
              <a:gd name="connsiteX7" fmla="*/ 610339 w 2633130"/>
              <a:gd name="connsiteY7" fmla="*/ 570525 h 1599429"/>
              <a:gd name="connsiteX8" fmla="*/ 1602606 w 2633130"/>
              <a:gd name="connsiteY8" fmla="*/ 0 h 1599429"/>
              <a:gd name="connsiteX0" fmla="*/ 1602606 w 2633130"/>
              <a:gd name="connsiteY0" fmla="*/ 0 h 1599429"/>
              <a:gd name="connsiteX1" fmla="*/ 2075055 w 2633130"/>
              <a:gd name="connsiteY1" fmla="*/ 622099 h 1599429"/>
              <a:gd name="connsiteX2" fmla="*/ 2633130 w 2633130"/>
              <a:gd name="connsiteY2" fmla="*/ 1425359 h 1599429"/>
              <a:gd name="connsiteX3" fmla="*/ 2608119 w 2633130"/>
              <a:gd name="connsiteY3" fmla="*/ 1433525 h 1599429"/>
              <a:gd name="connsiteX4" fmla="*/ 1261283 w 2633130"/>
              <a:gd name="connsiteY4" fmla="*/ 1599429 h 1599429"/>
              <a:gd name="connsiteX5" fmla="*/ 101718 w 2633130"/>
              <a:gd name="connsiteY5" fmla="*/ 1481606 h 1599429"/>
              <a:gd name="connsiteX6" fmla="*/ 0 w 2633130"/>
              <a:gd name="connsiteY6" fmla="*/ 1455490 h 1599429"/>
              <a:gd name="connsiteX7" fmla="*/ 610339 w 2633130"/>
              <a:gd name="connsiteY7" fmla="*/ 570525 h 1599429"/>
              <a:gd name="connsiteX8" fmla="*/ 1602606 w 2633130"/>
              <a:gd name="connsiteY8" fmla="*/ 0 h 1599429"/>
              <a:gd name="connsiteX0" fmla="*/ 1602606 w 2633130"/>
              <a:gd name="connsiteY0" fmla="*/ 0 h 1599429"/>
              <a:gd name="connsiteX1" fmla="*/ 2075055 w 2633130"/>
              <a:gd name="connsiteY1" fmla="*/ 622099 h 1599429"/>
              <a:gd name="connsiteX2" fmla="*/ 2633130 w 2633130"/>
              <a:gd name="connsiteY2" fmla="*/ 1425359 h 1599429"/>
              <a:gd name="connsiteX3" fmla="*/ 2608119 w 2633130"/>
              <a:gd name="connsiteY3" fmla="*/ 1433525 h 1599429"/>
              <a:gd name="connsiteX4" fmla="*/ 1261283 w 2633130"/>
              <a:gd name="connsiteY4" fmla="*/ 1599429 h 1599429"/>
              <a:gd name="connsiteX5" fmla="*/ 101718 w 2633130"/>
              <a:gd name="connsiteY5" fmla="*/ 1481606 h 1599429"/>
              <a:gd name="connsiteX6" fmla="*/ 0 w 2633130"/>
              <a:gd name="connsiteY6" fmla="*/ 1455490 h 1599429"/>
              <a:gd name="connsiteX7" fmla="*/ 610339 w 2633130"/>
              <a:gd name="connsiteY7" fmla="*/ 570525 h 1599429"/>
              <a:gd name="connsiteX8" fmla="*/ 1602606 w 2633130"/>
              <a:gd name="connsiteY8" fmla="*/ 0 h 1599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33130" h="1599429">
                <a:moveTo>
                  <a:pt x="1602606" y="0"/>
                </a:moveTo>
                <a:cubicBezTo>
                  <a:pt x="1682460" y="69069"/>
                  <a:pt x="1807833" y="405105"/>
                  <a:pt x="2075055" y="622099"/>
                </a:cubicBezTo>
                <a:cubicBezTo>
                  <a:pt x="2246809" y="859659"/>
                  <a:pt x="2526284" y="1299017"/>
                  <a:pt x="2633130" y="1425359"/>
                </a:cubicBezTo>
                <a:lnTo>
                  <a:pt x="2608119" y="1433525"/>
                </a:lnTo>
                <a:cubicBezTo>
                  <a:pt x="2252395" y="1536604"/>
                  <a:pt x="1779851" y="1599429"/>
                  <a:pt x="1261283" y="1599429"/>
                </a:cubicBezTo>
                <a:cubicBezTo>
                  <a:pt x="829143" y="1599429"/>
                  <a:pt x="428966" y="1555800"/>
                  <a:pt x="101718" y="1481606"/>
                </a:cubicBezTo>
                <a:lnTo>
                  <a:pt x="0" y="1455490"/>
                </a:lnTo>
                <a:cubicBezTo>
                  <a:pt x="115974" y="1307118"/>
                  <a:pt x="434170" y="887702"/>
                  <a:pt x="610339" y="570525"/>
                </a:cubicBezTo>
                <a:cubicBezTo>
                  <a:pt x="968465" y="586054"/>
                  <a:pt x="1407876" y="74520"/>
                  <a:pt x="1602606" y="0"/>
                </a:cubicBezTo>
                <a:close/>
              </a:path>
            </a:pathLst>
          </a:custGeom>
          <a:solidFill>
            <a:srgbClr val="334A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E192D02-0BAE-4CB1-8A65-8CA1AB009BC4}"/>
              </a:ext>
            </a:extLst>
          </p:cNvPr>
          <p:cNvSpPr/>
          <p:nvPr/>
        </p:nvSpPr>
        <p:spPr>
          <a:xfrm rot="21096034">
            <a:off x="3146074" y="3247029"/>
            <a:ext cx="5213536" cy="1157999"/>
          </a:xfrm>
          <a:custGeom>
            <a:avLst/>
            <a:gdLst>
              <a:gd name="connsiteX0" fmla="*/ 4400579 w 5339670"/>
              <a:gd name="connsiteY0" fmla="*/ 0 h 1155885"/>
              <a:gd name="connsiteX1" fmla="*/ 5339670 w 5339670"/>
              <a:gd name="connsiteY1" fmla="*/ 1000738 h 1155885"/>
              <a:gd name="connsiteX2" fmla="*/ 5339495 w 5339670"/>
              <a:gd name="connsiteY2" fmla="*/ 1000776 h 1155885"/>
              <a:gd name="connsiteX3" fmla="*/ 2790687 w 5339670"/>
              <a:gd name="connsiteY3" fmla="*/ 1146578 h 1155885"/>
              <a:gd name="connsiteX4" fmla="*/ 100404 w 5339670"/>
              <a:gd name="connsiteY4" fmla="*/ 789075 h 1155885"/>
              <a:gd name="connsiteX5" fmla="*/ 0 w 5339670"/>
              <a:gd name="connsiteY5" fmla="*/ 755840 h 1155885"/>
              <a:gd name="connsiteX6" fmla="*/ 1302548 w 5339670"/>
              <a:gd name="connsiteY6" fmla="*/ 3165 h 1155885"/>
              <a:gd name="connsiteX7" fmla="*/ 1362711 w 5339670"/>
              <a:gd name="connsiteY7" fmla="*/ 38453 h 1155885"/>
              <a:gd name="connsiteX8" fmla="*/ 2848866 w 5339670"/>
              <a:gd name="connsiteY8" fmla="*/ 320018 h 1155885"/>
              <a:gd name="connsiteX9" fmla="*/ 4335022 w 5339670"/>
              <a:gd name="connsiteY9" fmla="*/ 38453 h 1155885"/>
              <a:gd name="connsiteX10" fmla="*/ 4400579 w 5339670"/>
              <a:gd name="connsiteY10" fmla="*/ 0 h 1155885"/>
              <a:gd name="connsiteX0" fmla="*/ 4400579 w 5339670"/>
              <a:gd name="connsiteY0" fmla="*/ 0 h 1158630"/>
              <a:gd name="connsiteX1" fmla="*/ 5339670 w 5339670"/>
              <a:gd name="connsiteY1" fmla="*/ 1000738 h 1158630"/>
              <a:gd name="connsiteX2" fmla="*/ 5339495 w 5339670"/>
              <a:gd name="connsiteY2" fmla="*/ 1000776 h 1158630"/>
              <a:gd name="connsiteX3" fmla="*/ 2790687 w 5339670"/>
              <a:gd name="connsiteY3" fmla="*/ 1146578 h 1158630"/>
              <a:gd name="connsiteX4" fmla="*/ 0 w 5339670"/>
              <a:gd name="connsiteY4" fmla="*/ 755840 h 1158630"/>
              <a:gd name="connsiteX5" fmla="*/ 1302548 w 5339670"/>
              <a:gd name="connsiteY5" fmla="*/ 3165 h 1158630"/>
              <a:gd name="connsiteX6" fmla="*/ 1362711 w 5339670"/>
              <a:gd name="connsiteY6" fmla="*/ 38453 h 1158630"/>
              <a:gd name="connsiteX7" fmla="*/ 2848866 w 5339670"/>
              <a:gd name="connsiteY7" fmla="*/ 320018 h 1158630"/>
              <a:gd name="connsiteX8" fmla="*/ 4335022 w 5339670"/>
              <a:gd name="connsiteY8" fmla="*/ 38453 h 1158630"/>
              <a:gd name="connsiteX9" fmla="*/ 4400579 w 5339670"/>
              <a:gd name="connsiteY9" fmla="*/ 0 h 1158630"/>
              <a:gd name="connsiteX0" fmla="*/ 4349782 w 5288873"/>
              <a:gd name="connsiteY0" fmla="*/ 0 h 1157216"/>
              <a:gd name="connsiteX1" fmla="*/ 5288873 w 5288873"/>
              <a:gd name="connsiteY1" fmla="*/ 1000738 h 1157216"/>
              <a:gd name="connsiteX2" fmla="*/ 5288698 w 5288873"/>
              <a:gd name="connsiteY2" fmla="*/ 1000776 h 1157216"/>
              <a:gd name="connsiteX3" fmla="*/ 2739890 w 5288873"/>
              <a:gd name="connsiteY3" fmla="*/ 1146578 h 1157216"/>
              <a:gd name="connsiteX4" fmla="*/ 0 w 5288873"/>
              <a:gd name="connsiteY4" fmla="*/ 778091 h 1157216"/>
              <a:gd name="connsiteX5" fmla="*/ 1251751 w 5288873"/>
              <a:gd name="connsiteY5" fmla="*/ 3165 h 1157216"/>
              <a:gd name="connsiteX6" fmla="*/ 1311914 w 5288873"/>
              <a:gd name="connsiteY6" fmla="*/ 38453 h 1157216"/>
              <a:gd name="connsiteX7" fmla="*/ 2798069 w 5288873"/>
              <a:gd name="connsiteY7" fmla="*/ 320018 h 1157216"/>
              <a:gd name="connsiteX8" fmla="*/ 4284225 w 5288873"/>
              <a:gd name="connsiteY8" fmla="*/ 38453 h 1157216"/>
              <a:gd name="connsiteX9" fmla="*/ 4349782 w 5288873"/>
              <a:gd name="connsiteY9" fmla="*/ 0 h 1157216"/>
              <a:gd name="connsiteX0" fmla="*/ 4297564 w 5236655"/>
              <a:gd name="connsiteY0" fmla="*/ 0 h 1156425"/>
              <a:gd name="connsiteX1" fmla="*/ 5236655 w 5236655"/>
              <a:gd name="connsiteY1" fmla="*/ 1000738 h 1156425"/>
              <a:gd name="connsiteX2" fmla="*/ 5236480 w 5236655"/>
              <a:gd name="connsiteY2" fmla="*/ 1000776 h 1156425"/>
              <a:gd name="connsiteX3" fmla="*/ 2687672 w 5236655"/>
              <a:gd name="connsiteY3" fmla="*/ 1146578 h 1156425"/>
              <a:gd name="connsiteX4" fmla="*/ 0 w 5236655"/>
              <a:gd name="connsiteY4" fmla="*/ 790718 h 1156425"/>
              <a:gd name="connsiteX5" fmla="*/ 1199533 w 5236655"/>
              <a:gd name="connsiteY5" fmla="*/ 3165 h 1156425"/>
              <a:gd name="connsiteX6" fmla="*/ 1259696 w 5236655"/>
              <a:gd name="connsiteY6" fmla="*/ 38453 h 1156425"/>
              <a:gd name="connsiteX7" fmla="*/ 2745851 w 5236655"/>
              <a:gd name="connsiteY7" fmla="*/ 320018 h 1156425"/>
              <a:gd name="connsiteX8" fmla="*/ 4232007 w 5236655"/>
              <a:gd name="connsiteY8" fmla="*/ 38453 h 1156425"/>
              <a:gd name="connsiteX9" fmla="*/ 4297564 w 5236655"/>
              <a:gd name="connsiteY9" fmla="*/ 0 h 1156425"/>
              <a:gd name="connsiteX0" fmla="*/ 4297564 w 5236655"/>
              <a:gd name="connsiteY0" fmla="*/ 0 h 1156425"/>
              <a:gd name="connsiteX1" fmla="*/ 5236655 w 5236655"/>
              <a:gd name="connsiteY1" fmla="*/ 1000738 h 1156425"/>
              <a:gd name="connsiteX2" fmla="*/ 5236480 w 5236655"/>
              <a:gd name="connsiteY2" fmla="*/ 1000776 h 1156425"/>
              <a:gd name="connsiteX3" fmla="*/ 2687672 w 5236655"/>
              <a:gd name="connsiteY3" fmla="*/ 1146578 h 1156425"/>
              <a:gd name="connsiteX4" fmla="*/ 0 w 5236655"/>
              <a:gd name="connsiteY4" fmla="*/ 790718 h 1156425"/>
              <a:gd name="connsiteX5" fmla="*/ 1121125 w 5236655"/>
              <a:gd name="connsiteY5" fmla="*/ 1421 h 1156425"/>
              <a:gd name="connsiteX6" fmla="*/ 1259696 w 5236655"/>
              <a:gd name="connsiteY6" fmla="*/ 38453 h 1156425"/>
              <a:gd name="connsiteX7" fmla="*/ 2745851 w 5236655"/>
              <a:gd name="connsiteY7" fmla="*/ 320018 h 1156425"/>
              <a:gd name="connsiteX8" fmla="*/ 4232007 w 5236655"/>
              <a:gd name="connsiteY8" fmla="*/ 38453 h 1156425"/>
              <a:gd name="connsiteX9" fmla="*/ 4297564 w 5236655"/>
              <a:gd name="connsiteY9" fmla="*/ 0 h 1156425"/>
              <a:gd name="connsiteX0" fmla="*/ 4297564 w 5236655"/>
              <a:gd name="connsiteY0" fmla="*/ 0 h 1156425"/>
              <a:gd name="connsiteX1" fmla="*/ 5236655 w 5236655"/>
              <a:gd name="connsiteY1" fmla="*/ 1000738 h 1156425"/>
              <a:gd name="connsiteX2" fmla="*/ 5236480 w 5236655"/>
              <a:gd name="connsiteY2" fmla="*/ 1000776 h 1156425"/>
              <a:gd name="connsiteX3" fmla="*/ 2687672 w 5236655"/>
              <a:gd name="connsiteY3" fmla="*/ 1146578 h 1156425"/>
              <a:gd name="connsiteX4" fmla="*/ 0 w 5236655"/>
              <a:gd name="connsiteY4" fmla="*/ 790718 h 1156425"/>
              <a:gd name="connsiteX5" fmla="*/ 645554 w 5236655"/>
              <a:gd name="connsiteY5" fmla="*/ 340460 h 1156425"/>
              <a:gd name="connsiteX6" fmla="*/ 1121125 w 5236655"/>
              <a:gd name="connsiteY6" fmla="*/ 1421 h 1156425"/>
              <a:gd name="connsiteX7" fmla="*/ 1259696 w 5236655"/>
              <a:gd name="connsiteY7" fmla="*/ 38453 h 1156425"/>
              <a:gd name="connsiteX8" fmla="*/ 2745851 w 5236655"/>
              <a:gd name="connsiteY8" fmla="*/ 320018 h 1156425"/>
              <a:gd name="connsiteX9" fmla="*/ 4232007 w 5236655"/>
              <a:gd name="connsiteY9" fmla="*/ 38453 h 1156425"/>
              <a:gd name="connsiteX10" fmla="*/ 4297564 w 5236655"/>
              <a:gd name="connsiteY10" fmla="*/ 0 h 1156425"/>
              <a:gd name="connsiteX0" fmla="*/ 4297564 w 5236655"/>
              <a:gd name="connsiteY0" fmla="*/ 0 h 1156425"/>
              <a:gd name="connsiteX1" fmla="*/ 5236655 w 5236655"/>
              <a:gd name="connsiteY1" fmla="*/ 1000738 h 1156425"/>
              <a:gd name="connsiteX2" fmla="*/ 5236480 w 5236655"/>
              <a:gd name="connsiteY2" fmla="*/ 1000776 h 1156425"/>
              <a:gd name="connsiteX3" fmla="*/ 2687672 w 5236655"/>
              <a:gd name="connsiteY3" fmla="*/ 1146578 h 1156425"/>
              <a:gd name="connsiteX4" fmla="*/ 0 w 5236655"/>
              <a:gd name="connsiteY4" fmla="*/ 790718 h 1156425"/>
              <a:gd name="connsiteX5" fmla="*/ 542227 w 5236655"/>
              <a:gd name="connsiteY5" fmla="*/ 292060 h 1156425"/>
              <a:gd name="connsiteX6" fmla="*/ 1121125 w 5236655"/>
              <a:gd name="connsiteY6" fmla="*/ 1421 h 1156425"/>
              <a:gd name="connsiteX7" fmla="*/ 1259696 w 5236655"/>
              <a:gd name="connsiteY7" fmla="*/ 38453 h 1156425"/>
              <a:gd name="connsiteX8" fmla="*/ 2745851 w 5236655"/>
              <a:gd name="connsiteY8" fmla="*/ 320018 h 1156425"/>
              <a:gd name="connsiteX9" fmla="*/ 4232007 w 5236655"/>
              <a:gd name="connsiteY9" fmla="*/ 38453 h 1156425"/>
              <a:gd name="connsiteX10" fmla="*/ 4297564 w 5236655"/>
              <a:gd name="connsiteY10" fmla="*/ 0 h 1156425"/>
              <a:gd name="connsiteX0" fmla="*/ 4297564 w 5236655"/>
              <a:gd name="connsiteY0" fmla="*/ 0 h 1156425"/>
              <a:gd name="connsiteX1" fmla="*/ 5236655 w 5236655"/>
              <a:gd name="connsiteY1" fmla="*/ 1000738 h 1156425"/>
              <a:gd name="connsiteX2" fmla="*/ 5236480 w 5236655"/>
              <a:gd name="connsiteY2" fmla="*/ 1000776 h 1156425"/>
              <a:gd name="connsiteX3" fmla="*/ 2687672 w 5236655"/>
              <a:gd name="connsiteY3" fmla="*/ 1146578 h 1156425"/>
              <a:gd name="connsiteX4" fmla="*/ 0 w 5236655"/>
              <a:gd name="connsiteY4" fmla="*/ 790718 h 1156425"/>
              <a:gd name="connsiteX5" fmla="*/ 542227 w 5236655"/>
              <a:gd name="connsiteY5" fmla="*/ 292060 h 1156425"/>
              <a:gd name="connsiteX6" fmla="*/ 1121125 w 5236655"/>
              <a:gd name="connsiteY6" fmla="*/ 1421 h 1156425"/>
              <a:gd name="connsiteX7" fmla="*/ 1259696 w 5236655"/>
              <a:gd name="connsiteY7" fmla="*/ 38453 h 1156425"/>
              <a:gd name="connsiteX8" fmla="*/ 2745851 w 5236655"/>
              <a:gd name="connsiteY8" fmla="*/ 320018 h 1156425"/>
              <a:gd name="connsiteX9" fmla="*/ 4232007 w 5236655"/>
              <a:gd name="connsiteY9" fmla="*/ 38453 h 1156425"/>
              <a:gd name="connsiteX10" fmla="*/ 4297564 w 5236655"/>
              <a:gd name="connsiteY10" fmla="*/ 0 h 1156425"/>
              <a:gd name="connsiteX0" fmla="*/ 4297564 w 5236655"/>
              <a:gd name="connsiteY0" fmla="*/ 0 h 1156425"/>
              <a:gd name="connsiteX1" fmla="*/ 5236655 w 5236655"/>
              <a:gd name="connsiteY1" fmla="*/ 1000738 h 1156425"/>
              <a:gd name="connsiteX2" fmla="*/ 5236480 w 5236655"/>
              <a:gd name="connsiteY2" fmla="*/ 1000776 h 1156425"/>
              <a:gd name="connsiteX3" fmla="*/ 2687672 w 5236655"/>
              <a:gd name="connsiteY3" fmla="*/ 1146578 h 1156425"/>
              <a:gd name="connsiteX4" fmla="*/ 0 w 5236655"/>
              <a:gd name="connsiteY4" fmla="*/ 790718 h 1156425"/>
              <a:gd name="connsiteX5" fmla="*/ 542227 w 5236655"/>
              <a:gd name="connsiteY5" fmla="*/ 292060 h 1156425"/>
              <a:gd name="connsiteX6" fmla="*/ 1121125 w 5236655"/>
              <a:gd name="connsiteY6" fmla="*/ 1421 h 1156425"/>
              <a:gd name="connsiteX7" fmla="*/ 1259696 w 5236655"/>
              <a:gd name="connsiteY7" fmla="*/ 38453 h 1156425"/>
              <a:gd name="connsiteX8" fmla="*/ 2745851 w 5236655"/>
              <a:gd name="connsiteY8" fmla="*/ 320018 h 1156425"/>
              <a:gd name="connsiteX9" fmla="*/ 4232007 w 5236655"/>
              <a:gd name="connsiteY9" fmla="*/ 38453 h 1156425"/>
              <a:gd name="connsiteX10" fmla="*/ 4297564 w 5236655"/>
              <a:gd name="connsiteY10" fmla="*/ 0 h 1156425"/>
              <a:gd name="connsiteX0" fmla="*/ 4297564 w 5236655"/>
              <a:gd name="connsiteY0" fmla="*/ 0 h 1156425"/>
              <a:gd name="connsiteX1" fmla="*/ 4704447 w 5236655"/>
              <a:gd name="connsiteY1" fmla="*/ 440610 h 1156425"/>
              <a:gd name="connsiteX2" fmla="*/ 5236655 w 5236655"/>
              <a:gd name="connsiteY2" fmla="*/ 1000738 h 1156425"/>
              <a:gd name="connsiteX3" fmla="*/ 5236480 w 5236655"/>
              <a:gd name="connsiteY3" fmla="*/ 1000776 h 1156425"/>
              <a:gd name="connsiteX4" fmla="*/ 2687672 w 5236655"/>
              <a:gd name="connsiteY4" fmla="*/ 1146578 h 1156425"/>
              <a:gd name="connsiteX5" fmla="*/ 0 w 5236655"/>
              <a:gd name="connsiteY5" fmla="*/ 790718 h 1156425"/>
              <a:gd name="connsiteX6" fmla="*/ 542227 w 5236655"/>
              <a:gd name="connsiteY6" fmla="*/ 292060 h 1156425"/>
              <a:gd name="connsiteX7" fmla="*/ 1121125 w 5236655"/>
              <a:gd name="connsiteY7" fmla="*/ 1421 h 1156425"/>
              <a:gd name="connsiteX8" fmla="*/ 1259696 w 5236655"/>
              <a:gd name="connsiteY8" fmla="*/ 38453 h 1156425"/>
              <a:gd name="connsiteX9" fmla="*/ 2745851 w 5236655"/>
              <a:gd name="connsiteY9" fmla="*/ 320018 h 1156425"/>
              <a:gd name="connsiteX10" fmla="*/ 4232007 w 5236655"/>
              <a:gd name="connsiteY10" fmla="*/ 38453 h 1156425"/>
              <a:gd name="connsiteX11" fmla="*/ 4297564 w 5236655"/>
              <a:gd name="connsiteY11" fmla="*/ 0 h 1156425"/>
              <a:gd name="connsiteX0" fmla="*/ 4297564 w 5236655"/>
              <a:gd name="connsiteY0" fmla="*/ 0 h 1156425"/>
              <a:gd name="connsiteX1" fmla="*/ 4614013 w 5236655"/>
              <a:gd name="connsiteY1" fmla="*/ 505060 h 1156425"/>
              <a:gd name="connsiteX2" fmla="*/ 5236655 w 5236655"/>
              <a:gd name="connsiteY2" fmla="*/ 1000738 h 1156425"/>
              <a:gd name="connsiteX3" fmla="*/ 5236480 w 5236655"/>
              <a:gd name="connsiteY3" fmla="*/ 1000776 h 1156425"/>
              <a:gd name="connsiteX4" fmla="*/ 2687672 w 5236655"/>
              <a:gd name="connsiteY4" fmla="*/ 1146578 h 1156425"/>
              <a:gd name="connsiteX5" fmla="*/ 0 w 5236655"/>
              <a:gd name="connsiteY5" fmla="*/ 790718 h 1156425"/>
              <a:gd name="connsiteX6" fmla="*/ 542227 w 5236655"/>
              <a:gd name="connsiteY6" fmla="*/ 292060 h 1156425"/>
              <a:gd name="connsiteX7" fmla="*/ 1121125 w 5236655"/>
              <a:gd name="connsiteY7" fmla="*/ 1421 h 1156425"/>
              <a:gd name="connsiteX8" fmla="*/ 1259696 w 5236655"/>
              <a:gd name="connsiteY8" fmla="*/ 38453 h 1156425"/>
              <a:gd name="connsiteX9" fmla="*/ 2745851 w 5236655"/>
              <a:gd name="connsiteY9" fmla="*/ 320018 h 1156425"/>
              <a:gd name="connsiteX10" fmla="*/ 4232007 w 5236655"/>
              <a:gd name="connsiteY10" fmla="*/ 38453 h 1156425"/>
              <a:gd name="connsiteX11" fmla="*/ 4297564 w 5236655"/>
              <a:gd name="connsiteY11" fmla="*/ 0 h 1156425"/>
              <a:gd name="connsiteX0" fmla="*/ 4297564 w 5236655"/>
              <a:gd name="connsiteY0" fmla="*/ 0 h 1156425"/>
              <a:gd name="connsiteX1" fmla="*/ 4614013 w 5236655"/>
              <a:gd name="connsiteY1" fmla="*/ 505060 h 1156425"/>
              <a:gd name="connsiteX2" fmla="*/ 5236655 w 5236655"/>
              <a:gd name="connsiteY2" fmla="*/ 1000738 h 1156425"/>
              <a:gd name="connsiteX3" fmla="*/ 5236480 w 5236655"/>
              <a:gd name="connsiteY3" fmla="*/ 1000776 h 1156425"/>
              <a:gd name="connsiteX4" fmla="*/ 2687672 w 5236655"/>
              <a:gd name="connsiteY4" fmla="*/ 1146578 h 1156425"/>
              <a:gd name="connsiteX5" fmla="*/ 0 w 5236655"/>
              <a:gd name="connsiteY5" fmla="*/ 790718 h 1156425"/>
              <a:gd name="connsiteX6" fmla="*/ 542227 w 5236655"/>
              <a:gd name="connsiteY6" fmla="*/ 292060 h 1156425"/>
              <a:gd name="connsiteX7" fmla="*/ 1121125 w 5236655"/>
              <a:gd name="connsiteY7" fmla="*/ 1421 h 1156425"/>
              <a:gd name="connsiteX8" fmla="*/ 1259696 w 5236655"/>
              <a:gd name="connsiteY8" fmla="*/ 38453 h 1156425"/>
              <a:gd name="connsiteX9" fmla="*/ 2745851 w 5236655"/>
              <a:gd name="connsiteY9" fmla="*/ 320018 h 1156425"/>
              <a:gd name="connsiteX10" fmla="*/ 4232007 w 5236655"/>
              <a:gd name="connsiteY10" fmla="*/ 38453 h 1156425"/>
              <a:gd name="connsiteX11" fmla="*/ 4297564 w 5236655"/>
              <a:gd name="connsiteY11" fmla="*/ 0 h 1156425"/>
              <a:gd name="connsiteX0" fmla="*/ 4297564 w 5236655"/>
              <a:gd name="connsiteY0" fmla="*/ 0 h 1157999"/>
              <a:gd name="connsiteX1" fmla="*/ 4614013 w 5236655"/>
              <a:gd name="connsiteY1" fmla="*/ 505060 h 1157999"/>
              <a:gd name="connsiteX2" fmla="*/ 5236655 w 5236655"/>
              <a:gd name="connsiteY2" fmla="*/ 1000738 h 1157999"/>
              <a:gd name="connsiteX3" fmla="*/ 5194636 w 5236655"/>
              <a:gd name="connsiteY3" fmla="*/ 1010159 h 1157999"/>
              <a:gd name="connsiteX4" fmla="*/ 2687672 w 5236655"/>
              <a:gd name="connsiteY4" fmla="*/ 1146578 h 1157999"/>
              <a:gd name="connsiteX5" fmla="*/ 0 w 5236655"/>
              <a:gd name="connsiteY5" fmla="*/ 790718 h 1157999"/>
              <a:gd name="connsiteX6" fmla="*/ 542227 w 5236655"/>
              <a:gd name="connsiteY6" fmla="*/ 292060 h 1157999"/>
              <a:gd name="connsiteX7" fmla="*/ 1121125 w 5236655"/>
              <a:gd name="connsiteY7" fmla="*/ 1421 h 1157999"/>
              <a:gd name="connsiteX8" fmla="*/ 1259696 w 5236655"/>
              <a:gd name="connsiteY8" fmla="*/ 38453 h 1157999"/>
              <a:gd name="connsiteX9" fmla="*/ 2745851 w 5236655"/>
              <a:gd name="connsiteY9" fmla="*/ 320018 h 1157999"/>
              <a:gd name="connsiteX10" fmla="*/ 4232007 w 5236655"/>
              <a:gd name="connsiteY10" fmla="*/ 38453 h 1157999"/>
              <a:gd name="connsiteX11" fmla="*/ 4297564 w 5236655"/>
              <a:gd name="connsiteY11" fmla="*/ 0 h 1157999"/>
              <a:gd name="connsiteX0" fmla="*/ 4297564 w 5213536"/>
              <a:gd name="connsiteY0" fmla="*/ 0 h 1157999"/>
              <a:gd name="connsiteX1" fmla="*/ 4614013 w 5213536"/>
              <a:gd name="connsiteY1" fmla="*/ 505060 h 1157999"/>
              <a:gd name="connsiteX2" fmla="*/ 5213536 w 5213536"/>
              <a:gd name="connsiteY2" fmla="*/ 1009773 h 1157999"/>
              <a:gd name="connsiteX3" fmla="*/ 5194636 w 5213536"/>
              <a:gd name="connsiteY3" fmla="*/ 1010159 h 1157999"/>
              <a:gd name="connsiteX4" fmla="*/ 2687672 w 5213536"/>
              <a:gd name="connsiteY4" fmla="*/ 1146578 h 1157999"/>
              <a:gd name="connsiteX5" fmla="*/ 0 w 5213536"/>
              <a:gd name="connsiteY5" fmla="*/ 790718 h 1157999"/>
              <a:gd name="connsiteX6" fmla="*/ 542227 w 5213536"/>
              <a:gd name="connsiteY6" fmla="*/ 292060 h 1157999"/>
              <a:gd name="connsiteX7" fmla="*/ 1121125 w 5213536"/>
              <a:gd name="connsiteY7" fmla="*/ 1421 h 1157999"/>
              <a:gd name="connsiteX8" fmla="*/ 1259696 w 5213536"/>
              <a:gd name="connsiteY8" fmla="*/ 38453 h 1157999"/>
              <a:gd name="connsiteX9" fmla="*/ 2745851 w 5213536"/>
              <a:gd name="connsiteY9" fmla="*/ 320018 h 1157999"/>
              <a:gd name="connsiteX10" fmla="*/ 4232007 w 5213536"/>
              <a:gd name="connsiteY10" fmla="*/ 38453 h 1157999"/>
              <a:gd name="connsiteX11" fmla="*/ 4297564 w 5213536"/>
              <a:gd name="connsiteY11" fmla="*/ 0 h 11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13536" h="1157999">
                <a:moveTo>
                  <a:pt x="4297564" y="0"/>
                </a:moveTo>
                <a:cubicBezTo>
                  <a:pt x="4361232" y="77768"/>
                  <a:pt x="4461351" y="336765"/>
                  <a:pt x="4614013" y="505060"/>
                </a:cubicBezTo>
                <a:cubicBezTo>
                  <a:pt x="4766675" y="673355"/>
                  <a:pt x="5109792" y="927154"/>
                  <a:pt x="5213536" y="1009773"/>
                </a:cubicBezTo>
                <a:lnTo>
                  <a:pt x="5194636" y="1010159"/>
                </a:lnTo>
                <a:cubicBezTo>
                  <a:pt x="4582900" y="1130364"/>
                  <a:pt x="3553445" y="1183151"/>
                  <a:pt x="2687672" y="1146578"/>
                </a:cubicBezTo>
                <a:cubicBezTo>
                  <a:pt x="1821899" y="1110005"/>
                  <a:pt x="340353" y="925071"/>
                  <a:pt x="0" y="790718"/>
                </a:cubicBezTo>
                <a:lnTo>
                  <a:pt x="542227" y="292060"/>
                </a:lnTo>
                <a:cubicBezTo>
                  <a:pt x="761242" y="243217"/>
                  <a:pt x="928159" y="98301"/>
                  <a:pt x="1121125" y="1421"/>
                </a:cubicBezTo>
                <a:lnTo>
                  <a:pt x="1259696" y="38453"/>
                </a:lnTo>
                <a:cubicBezTo>
                  <a:pt x="1581775" y="208329"/>
                  <a:pt x="2127209" y="320018"/>
                  <a:pt x="2745851" y="320018"/>
                </a:cubicBezTo>
                <a:cubicBezTo>
                  <a:pt x="3364493" y="320018"/>
                  <a:pt x="3909928" y="208329"/>
                  <a:pt x="4232007" y="38453"/>
                </a:cubicBezTo>
                <a:lnTo>
                  <a:pt x="4297564" y="0"/>
                </a:lnTo>
                <a:close/>
              </a:path>
            </a:pathLst>
          </a:custGeom>
          <a:solidFill>
            <a:srgbClr val="334A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00E9E7B-81DC-4C32-A463-096A18DCDC58}"/>
              </a:ext>
            </a:extLst>
          </p:cNvPr>
          <p:cNvSpPr/>
          <p:nvPr/>
        </p:nvSpPr>
        <p:spPr>
          <a:xfrm rot="21096034">
            <a:off x="1809109" y="4210346"/>
            <a:ext cx="8070653" cy="1567398"/>
          </a:xfrm>
          <a:custGeom>
            <a:avLst/>
            <a:gdLst>
              <a:gd name="connsiteX0" fmla="*/ 7120291 w 8191959"/>
              <a:gd name="connsiteY0" fmla="*/ 333078 h 1571102"/>
              <a:gd name="connsiteX1" fmla="*/ 8191959 w 8191959"/>
              <a:gd name="connsiteY1" fmla="*/ 1475097 h 1571102"/>
              <a:gd name="connsiteX2" fmla="*/ 8175693 w 8191959"/>
              <a:gd name="connsiteY2" fmla="*/ 1478319 h 1571102"/>
              <a:gd name="connsiteX3" fmla="*/ 4102873 w 8191959"/>
              <a:gd name="connsiteY3" fmla="*/ 1435131 h 1571102"/>
              <a:gd name="connsiteX4" fmla="*/ 96830 w 8191959"/>
              <a:gd name="connsiteY4" fmla="*/ 699369 h 1571102"/>
              <a:gd name="connsiteX5" fmla="*/ 0 w 8191959"/>
              <a:gd name="connsiteY5" fmla="*/ 659818 h 1571102"/>
              <a:gd name="connsiteX6" fmla="*/ 1141855 w 8191959"/>
              <a:gd name="connsiteY6" fmla="*/ 0 h 1571102"/>
              <a:gd name="connsiteX7" fmla="*/ 1244198 w 8191959"/>
              <a:gd name="connsiteY7" fmla="*/ 58299 h 1571102"/>
              <a:gd name="connsiteX8" fmla="*/ 4281038 w 8191959"/>
              <a:gd name="connsiteY8" fmla="*/ 548368 h 1571102"/>
              <a:gd name="connsiteX9" fmla="*/ 7034783 w 8191959"/>
              <a:gd name="connsiteY9" fmla="*/ 357160 h 1571102"/>
              <a:gd name="connsiteX10" fmla="*/ 7120291 w 8191959"/>
              <a:gd name="connsiteY10" fmla="*/ 333078 h 1571102"/>
              <a:gd name="connsiteX0" fmla="*/ 7023461 w 8095129"/>
              <a:gd name="connsiteY0" fmla="*/ 333078 h 1571102"/>
              <a:gd name="connsiteX1" fmla="*/ 8095129 w 8095129"/>
              <a:gd name="connsiteY1" fmla="*/ 1475097 h 1571102"/>
              <a:gd name="connsiteX2" fmla="*/ 8078863 w 8095129"/>
              <a:gd name="connsiteY2" fmla="*/ 1478319 h 1571102"/>
              <a:gd name="connsiteX3" fmla="*/ 4006043 w 8095129"/>
              <a:gd name="connsiteY3" fmla="*/ 1435131 h 1571102"/>
              <a:gd name="connsiteX4" fmla="*/ 0 w 8095129"/>
              <a:gd name="connsiteY4" fmla="*/ 699369 h 1571102"/>
              <a:gd name="connsiteX5" fmla="*/ 11915 w 8095129"/>
              <a:gd name="connsiteY5" fmla="*/ 705830 h 1571102"/>
              <a:gd name="connsiteX6" fmla="*/ 1045025 w 8095129"/>
              <a:gd name="connsiteY6" fmla="*/ 0 h 1571102"/>
              <a:gd name="connsiteX7" fmla="*/ 1147368 w 8095129"/>
              <a:gd name="connsiteY7" fmla="*/ 58299 h 1571102"/>
              <a:gd name="connsiteX8" fmla="*/ 4184208 w 8095129"/>
              <a:gd name="connsiteY8" fmla="*/ 548368 h 1571102"/>
              <a:gd name="connsiteX9" fmla="*/ 6937953 w 8095129"/>
              <a:gd name="connsiteY9" fmla="*/ 357160 h 1571102"/>
              <a:gd name="connsiteX10" fmla="*/ 7023461 w 8095129"/>
              <a:gd name="connsiteY10" fmla="*/ 333078 h 1571102"/>
              <a:gd name="connsiteX0" fmla="*/ 11915 w 8095129"/>
              <a:gd name="connsiteY0" fmla="*/ 705830 h 1571102"/>
              <a:gd name="connsiteX1" fmla="*/ 1045025 w 8095129"/>
              <a:gd name="connsiteY1" fmla="*/ 0 h 1571102"/>
              <a:gd name="connsiteX2" fmla="*/ 1147368 w 8095129"/>
              <a:gd name="connsiteY2" fmla="*/ 58299 h 1571102"/>
              <a:gd name="connsiteX3" fmla="*/ 4184208 w 8095129"/>
              <a:gd name="connsiteY3" fmla="*/ 548368 h 1571102"/>
              <a:gd name="connsiteX4" fmla="*/ 6937953 w 8095129"/>
              <a:gd name="connsiteY4" fmla="*/ 357160 h 1571102"/>
              <a:gd name="connsiteX5" fmla="*/ 7023461 w 8095129"/>
              <a:gd name="connsiteY5" fmla="*/ 333078 h 1571102"/>
              <a:gd name="connsiteX6" fmla="*/ 8095129 w 8095129"/>
              <a:gd name="connsiteY6" fmla="*/ 1475097 h 1571102"/>
              <a:gd name="connsiteX7" fmla="*/ 8078863 w 8095129"/>
              <a:gd name="connsiteY7" fmla="*/ 1478319 h 1571102"/>
              <a:gd name="connsiteX8" fmla="*/ 4006043 w 8095129"/>
              <a:gd name="connsiteY8" fmla="*/ 1435131 h 1571102"/>
              <a:gd name="connsiteX9" fmla="*/ 0 w 8095129"/>
              <a:gd name="connsiteY9" fmla="*/ 699369 h 1571102"/>
              <a:gd name="connsiteX10" fmla="*/ 103355 w 8095129"/>
              <a:gd name="connsiteY10" fmla="*/ 797270 h 1571102"/>
              <a:gd name="connsiteX0" fmla="*/ 11915 w 8095129"/>
              <a:gd name="connsiteY0" fmla="*/ 705830 h 1571102"/>
              <a:gd name="connsiteX1" fmla="*/ 461932 w 8095129"/>
              <a:gd name="connsiteY1" fmla="*/ 391855 h 1571102"/>
              <a:gd name="connsiteX2" fmla="*/ 1045025 w 8095129"/>
              <a:gd name="connsiteY2" fmla="*/ 0 h 1571102"/>
              <a:gd name="connsiteX3" fmla="*/ 1147368 w 8095129"/>
              <a:gd name="connsiteY3" fmla="*/ 58299 h 1571102"/>
              <a:gd name="connsiteX4" fmla="*/ 4184208 w 8095129"/>
              <a:gd name="connsiteY4" fmla="*/ 548368 h 1571102"/>
              <a:gd name="connsiteX5" fmla="*/ 6937953 w 8095129"/>
              <a:gd name="connsiteY5" fmla="*/ 357160 h 1571102"/>
              <a:gd name="connsiteX6" fmla="*/ 7023461 w 8095129"/>
              <a:gd name="connsiteY6" fmla="*/ 333078 h 1571102"/>
              <a:gd name="connsiteX7" fmla="*/ 8095129 w 8095129"/>
              <a:gd name="connsiteY7" fmla="*/ 1475097 h 1571102"/>
              <a:gd name="connsiteX8" fmla="*/ 8078863 w 8095129"/>
              <a:gd name="connsiteY8" fmla="*/ 1478319 h 1571102"/>
              <a:gd name="connsiteX9" fmla="*/ 4006043 w 8095129"/>
              <a:gd name="connsiteY9" fmla="*/ 1435131 h 1571102"/>
              <a:gd name="connsiteX10" fmla="*/ 0 w 8095129"/>
              <a:gd name="connsiteY10" fmla="*/ 699369 h 1571102"/>
              <a:gd name="connsiteX11" fmla="*/ 103355 w 8095129"/>
              <a:gd name="connsiteY11" fmla="*/ 797270 h 1571102"/>
              <a:gd name="connsiteX0" fmla="*/ 11915 w 8095129"/>
              <a:gd name="connsiteY0" fmla="*/ 705830 h 1571102"/>
              <a:gd name="connsiteX1" fmla="*/ 611179 w 8095129"/>
              <a:gd name="connsiteY1" fmla="*/ 482361 h 1571102"/>
              <a:gd name="connsiteX2" fmla="*/ 1045025 w 8095129"/>
              <a:gd name="connsiteY2" fmla="*/ 0 h 1571102"/>
              <a:gd name="connsiteX3" fmla="*/ 1147368 w 8095129"/>
              <a:gd name="connsiteY3" fmla="*/ 58299 h 1571102"/>
              <a:gd name="connsiteX4" fmla="*/ 4184208 w 8095129"/>
              <a:gd name="connsiteY4" fmla="*/ 548368 h 1571102"/>
              <a:gd name="connsiteX5" fmla="*/ 6937953 w 8095129"/>
              <a:gd name="connsiteY5" fmla="*/ 357160 h 1571102"/>
              <a:gd name="connsiteX6" fmla="*/ 7023461 w 8095129"/>
              <a:gd name="connsiteY6" fmla="*/ 333078 h 1571102"/>
              <a:gd name="connsiteX7" fmla="*/ 8095129 w 8095129"/>
              <a:gd name="connsiteY7" fmla="*/ 1475097 h 1571102"/>
              <a:gd name="connsiteX8" fmla="*/ 8078863 w 8095129"/>
              <a:gd name="connsiteY8" fmla="*/ 1478319 h 1571102"/>
              <a:gd name="connsiteX9" fmla="*/ 4006043 w 8095129"/>
              <a:gd name="connsiteY9" fmla="*/ 1435131 h 1571102"/>
              <a:gd name="connsiteX10" fmla="*/ 0 w 8095129"/>
              <a:gd name="connsiteY10" fmla="*/ 699369 h 1571102"/>
              <a:gd name="connsiteX11" fmla="*/ 103355 w 8095129"/>
              <a:gd name="connsiteY11" fmla="*/ 797270 h 1571102"/>
              <a:gd name="connsiteX0" fmla="*/ 11915 w 8095129"/>
              <a:gd name="connsiteY0" fmla="*/ 705830 h 1571102"/>
              <a:gd name="connsiteX1" fmla="*/ 611179 w 8095129"/>
              <a:gd name="connsiteY1" fmla="*/ 482361 h 1571102"/>
              <a:gd name="connsiteX2" fmla="*/ 1045025 w 8095129"/>
              <a:gd name="connsiteY2" fmla="*/ 0 h 1571102"/>
              <a:gd name="connsiteX3" fmla="*/ 1147368 w 8095129"/>
              <a:gd name="connsiteY3" fmla="*/ 58299 h 1571102"/>
              <a:gd name="connsiteX4" fmla="*/ 4184208 w 8095129"/>
              <a:gd name="connsiteY4" fmla="*/ 548368 h 1571102"/>
              <a:gd name="connsiteX5" fmla="*/ 6937953 w 8095129"/>
              <a:gd name="connsiteY5" fmla="*/ 357160 h 1571102"/>
              <a:gd name="connsiteX6" fmla="*/ 7023461 w 8095129"/>
              <a:gd name="connsiteY6" fmla="*/ 333078 h 1571102"/>
              <a:gd name="connsiteX7" fmla="*/ 8095129 w 8095129"/>
              <a:gd name="connsiteY7" fmla="*/ 1475097 h 1571102"/>
              <a:gd name="connsiteX8" fmla="*/ 8078863 w 8095129"/>
              <a:gd name="connsiteY8" fmla="*/ 1478319 h 1571102"/>
              <a:gd name="connsiteX9" fmla="*/ 4006043 w 8095129"/>
              <a:gd name="connsiteY9" fmla="*/ 1435131 h 1571102"/>
              <a:gd name="connsiteX10" fmla="*/ 0 w 8095129"/>
              <a:gd name="connsiteY10" fmla="*/ 699369 h 1571102"/>
              <a:gd name="connsiteX11" fmla="*/ 103355 w 8095129"/>
              <a:gd name="connsiteY11" fmla="*/ 797270 h 1571102"/>
              <a:gd name="connsiteX0" fmla="*/ 11915 w 8095129"/>
              <a:gd name="connsiteY0" fmla="*/ 705830 h 1571102"/>
              <a:gd name="connsiteX1" fmla="*/ 611179 w 8095129"/>
              <a:gd name="connsiteY1" fmla="*/ 482361 h 1571102"/>
              <a:gd name="connsiteX2" fmla="*/ 1045025 w 8095129"/>
              <a:gd name="connsiteY2" fmla="*/ 0 h 1571102"/>
              <a:gd name="connsiteX3" fmla="*/ 1147368 w 8095129"/>
              <a:gd name="connsiteY3" fmla="*/ 58299 h 1571102"/>
              <a:gd name="connsiteX4" fmla="*/ 4184208 w 8095129"/>
              <a:gd name="connsiteY4" fmla="*/ 548368 h 1571102"/>
              <a:gd name="connsiteX5" fmla="*/ 6937953 w 8095129"/>
              <a:gd name="connsiteY5" fmla="*/ 357160 h 1571102"/>
              <a:gd name="connsiteX6" fmla="*/ 7023461 w 8095129"/>
              <a:gd name="connsiteY6" fmla="*/ 333078 h 1571102"/>
              <a:gd name="connsiteX7" fmla="*/ 8095129 w 8095129"/>
              <a:gd name="connsiteY7" fmla="*/ 1475097 h 1571102"/>
              <a:gd name="connsiteX8" fmla="*/ 8078863 w 8095129"/>
              <a:gd name="connsiteY8" fmla="*/ 1478319 h 1571102"/>
              <a:gd name="connsiteX9" fmla="*/ 4006043 w 8095129"/>
              <a:gd name="connsiteY9" fmla="*/ 1435131 h 1571102"/>
              <a:gd name="connsiteX10" fmla="*/ 0 w 8095129"/>
              <a:gd name="connsiteY10" fmla="*/ 699369 h 1571102"/>
              <a:gd name="connsiteX11" fmla="*/ 103355 w 8095129"/>
              <a:gd name="connsiteY11" fmla="*/ 797270 h 1571102"/>
              <a:gd name="connsiteX0" fmla="*/ 11915 w 8095129"/>
              <a:gd name="connsiteY0" fmla="*/ 705830 h 1567398"/>
              <a:gd name="connsiteX1" fmla="*/ 611179 w 8095129"/>
              <a:gd name="connsiteY1" fmla="*/ 482361 h 1567398"/>
              <a:gd name="connsiteX2" fmla="*/ 1045025 w 8095129"/>
              <a:gd name="connsiteY2" fmla="*/ 0 h 1567398"/>
              <a:gd name="connsiteX3" fmla="*/ 1147368 w 8095129"/>
              <a:gd name="connsiteY3" fmla="*/ 58299 h 1567398"/>
              <a:gd name="connsiteX4" fmla="*/ 4184208 w 8095129"/>
              <a:gd name="connsiteY4" fmla="*/ 548368 h 1567398"/>
              <a:gd name="connsiteX5" fmla="*/ 6937953 w 8095129"/>
              <a:gd name="connsiteY5" fmla="*/ 357160 h 1567398"/>
              <a:gd name="connsiteX6" fmla="*/ 7023461 w 8095129"/>
              <a:gd name="connsiteY6" fmla="*/ 333078 h 1567398"/>
              <a:gd name="connsiteX7" fmla="*/ 8095129 w 8095129"/>
              <a:gd name="connsiteY7" fmla="*/ 1475097 h 1567398"/>
              <a:gd name="connsiteX8" fmla="*/ 8026553 w 8095129"/>
              <a:gd name="connsiteY8" fmla="*/ 1491783 h 1567398"/>
              <a:gd name="connsiteX9" fmla="*/ 4006043 w 8095129"/>
              <a:gd name="connsiteY9" fmla="*/ 1435131 h 1567398"/>
              <a:gd name="connsiteX10" fmla="*/ 0 w 8095129"/>
              <a:gd name="connsiteY10" fmla="*/ 699369 h 1567398"/>
              <a:gd name="connsiteX11" fmla="*/ 103355 w 8095129"/>
              <a:gd name="connsiteY11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8070653 w 8070653"/>
              <a:gd name="connsiteY7" fmla="*/ 1479428 h 1567398"/>
              <a:gd name="connsiteX8" fmla="*/ 8026553 w 8070653"/>
              <a:gd name="connsiteY8" fmla="*/ 1491783 h 1567398"/>
              <a:gd name="connsiteX9" fmla="*/ 4006043 w 8070653"/>
              <a:gd name="connsiteY9" fmla="*/ 1435131 h 1567398"/>
              <a:gd name="connsiteX10" fmla="*/ 0 w 8070653"/>
              <a:gd name="connsiteY10" fmla="*/ 699369 h 1567398"/>
              <a:gd name="connsiteX11" fmla="*/ 103355 w 8070653"/>
              <a:gd name="connsiteY11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8070653 w 8070653"/>
              <a:gd name="connsiteY7" fmla="*/ 1479428 h 1567398"/>
              <a:gd name="connsiteX8" fmla="*/ 8026553 w 8070653"/>
              <a:gd name="connsiteY8" fmla="*/ 1491783 h 1567398"/>
              <a:gd name="connsiteX9" fmla="*/ 4006043 w 8070653"/>
              <a:gd name="connsiteY9" fmla="*/ 1435131 h 1567398"/>
              <a:gd name="connsiteX10" fmla="*/ 0 w 8070653"/>
              <a:gd name="connsiteY10" fmla="*/ 699369 h 1567398"/>
              <a:gd name="connsiteX11" fmla="*/ 103355 w 8070653"/>
              <a:gd name="connsiteY11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7482679 w 8070653"/>
              <a:gd name="connsiteY7" fmla="*/ 868122 h 1567398"/>
              <a:gd name="connsiteX8" fmla="*/ 8070653 w 8070653"/>
              <a:gd name="connsiteY8" fmla="*/ 1479428 h 1567398"/>
              <a:gd name="connsiteX9" fmla="*/ 8026553 w 8070653"/>
              <a:gd name="connsiteY9" fmla="*/ 1491783 h 1567398"/>
              <a:gd name="connsiteX10" fmla="*/ 4006043 w 8070653"/>
              <a:gd name="connsiteY10" fmla="*/ 1435131 h 1567398"/>
              <a:gd name="connsiteX11" fmla="*/ 0 w 8070653"/>
              <a:gd name="connsiteY11" fmla="*/ 699369 h 1567398"/>
              <a:gd name="connsiteX12" fmla="*/ 103355 w 8070653"/>
              <a:gd name="connsiteY12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7536901 w 8070653"/>
              <a:gd name="connsiteY7" fmla="*/ 841698 h 1567398"/>
              <a:gd name="connsiteX8" fmla="*/ 8070653 w 8070653"/>
              <a:gd name="connsiteY8" fmla="*/ 1479428 h 1567398"/>
              <a:gd name="connsiteX9" fmla="*/ 8026553 w 8070653"/>
              <a:gd name="connsiteY9" fmla="*/ 1491783 h 1567398"/>
              <a:gd name="connsiteX10" fmla="*/ 4006043 w 8070653"/>
              <a:gd name="connsiteY10" fmla="*/ 1435131 h 1567398"/>
              <a:gd name="connsiteX11" fmla="*/ 0 w 8070653"/>
              <a:gd name="connsiteY11" fmla="*/ 699369 h 1567398"/>
              <a:gd name="connsiteX12" fmla="*/ 103355 w 8070653"/>
              <a:gd name="connsiteY12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7536901 w 8070653"/>
              <a:gd name="connsiteY7" fmla="*/ 841698 h 1567398"/>
              <a:gd name="connsiteX8" fmla="*/ 8070653 w 8070653"/>
              <a:gd name="connsiteY8" fmla="*/ 1479428 h 1567398"/>
              <a:gd name="connsiteX9" fmla="*/ 8026553 w 8070653"/>
              <a:gd name="connsiteY9" fmla="*/ 1491783 h 1567398"/>
              <a:gd name="connsiteX10" fmla="*/ 4006043 w 8070653"/>
              <a:gd name="connsiteY10" fmla="*/ 1435131 h 1567398"/>
              <a:gd name="connsiteX11" fmla="*/ 0 w 8070653"/>
              <a:gd name="connsiteY11" fmla="*/ 699369 h 1567398"/>
              <a:gd name="connsiteX12" fmla="*/ 103355 w 8070653"/>
              <a:gd name="connsiteY12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7536901 w 8070653"/>
              <a:gd name="connsiteY7" fmla="*/ 841698 h 1567398"/>
              <a:gd name="connsiteX8" fmla="*/ 8070653 w 8070653"/>
              <a:gd name="connsiteY8" fmla="*/ 1479428 h 1567398"/>
              <a:gd name="connsiteX9" fmla="*/ 8026553 w 8070653"/>
              <a:gd name="connsiteY9" fmla="*/ 1491783 h 1567398"/>
              <a:gd name="connsiteX10" fmla="*/ 4006043 w 8070653"/>
              <a:gd name="connsiteY10" fmla="*/ 1435131 h 1567398"/>
              <a:gd name="connsiteX11" fmla="*/ 0 w 8070653"/>
              <a:gd name="connsiteY11" fmla="*/ 699369 h 1567398"/>
              <a:gd name="connsiteX12" fmla="*/ 103355 w 8070653"/>
              <a:gd name="connsiteY12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7536901 w 8070653"/>
              <a:gd name="connsiteY7" fmla="*/ 841698 h 1567398"/>
              <a:gd name="connsiteX8" fmla="*/ 8070653 w 8070653"/>
              <a:gd name="connsiteY8" fmla="*/ 1479428 h 1567398"/>
              <a:gd name="connsiteX9" fmla="*/ 8026553 w 8070653"/>
              <a:gd name="connsiteY9" fmla="*/ 1491783 h 1567398"/>
              <a:gd name="connsiteX10" fmla="*/ 4006043 w 8070653"/>
              <a:gd name="connsiteY10" fmla="*/ 1435131 h 1567398"/>
              <a:gd name="connsiteX11" fmla="*/ 0 w 8070653"/>
              <a:gd name="connsiteY11" fmla="*/ 699369 h 1567398"/>
              <a:gd name="connsiteX12" fmla="*/ 103355 w 8070653"/>
              <a:gd name="connsiteY12" fmla="*/ 797270 h 1567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070653" h="1567398">
                <a:moveTo>
                  <a:pt x="11915" y="705830"/>
                </a:moveTo>
                <a:cubicBezTo>
                  <a:pt x="211670" y="631340"/>
                  <a:pt x="481351" y="631929"/>
                  <a:pt x="611179" y="482361"/>
                </a:cubicBezTo>
                <a:cubicBezTo>
                  <a:pt x="741007" y="332793"/>
                  <a:pt x="955660" y="70677"/>
                  <a:pt x="1045025" y="0"/>
                </a:cubicBezTo>
                <a:lnTo>
                  <a:pt x="1147368" y="58299"/>
                </a:lnTo>
                <a:cubicBezTo>
                  <a:pt x="1642286" y="303903"/>
                  <a:pt x="2813265" y="503309"/>
                  <a:pt x="4184208" y="548368"/>
                </a:cubicBezTo>
                <a:cubicBezTo>
                  <a:pt x="5326661" y="585918"/>
                  <a:pt x="6337587" y="507396"/>
                  <a:pt x="6937953" y="357160"/>
                </a:cubicBezTo>
                <a:lnTo>
                  <a:pt x="7023461" y="333078"/>
                </a:lnTo>
                <a:cubicBezTo>
                  <a:pt x="7123286" y="413834"/>
                  <a:pt x="7297048" y="752230"/>
                  <a:pt x="7536901" y="841698"/>
                </a:cubicBezTo>
                <a:cubicBezTo>
                  <a:pt x="7776754" y="931166"/>
                  <a:pt x="7980007" y="1375485"/>
                  <a:pt x="8070653" y="1479428"/>
                </a:cubicBezTo>
                <a:lnTo>
                  <a:pt x="8026553" y="1491783"/>
                </a:lnTo>
                <a:cubicBezTo>
                  <a:pt x="7255415" y="1624925"/>
                  <a:pt x="5343802" y="1567200"/>
                  <a:pt x="4006043" y="1435131"/>
                </a:cubicBezTo>
                <a:cubicBezTo>
                  <a:pt x="2668284" y="1303062"/>
                  <a:pt x="731494" y="977393"/>
                  <a:pt x="0" y="699369"/>
                </a:cubicBezTo>
                <a:cubicBezTo>
                  <a:pt x="3972" y="701523"/>
                  <a:pt x="103355" y="797270"/>
                  <a:pt x="103355" y="797270"/>
                </a:cubicBezTo>
              </a:path>
            </a:pathLst>
          </a:custGeom>
          <a:solidFill>
            <a:srgbClr val="334A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E7A12F8-6597-45CD-A52E-F02D8C1DE56C}"/>
              </a:ext>
            </a:extLst>
          </p:cNvPr>
          <p:cNvSpPr/>
          <p:nvPr/>
        </p:nvSpPr>
        <p:spPr>
          <a:xfrm rot="21096034">
            <a:off x="269" y="5076784"/>
            <a:ext cx="12061226" cy="2672501"/>
          </a:xfrm>
          <a:custGeom>
            <a:avLst/>
            <a:gdLst>
              <a:gd name="connsiteX0" fmla="*/ 10424505 w 12061226"/>
              <a:gd name="connsiteY0" fmla="*/ 928336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24505 w 12061226"/>
              <a:gd name="connsiteY7" fmla="*/ 928336 h 2672501"/>
              <a:gd name="connsiteX0" fmla="*/ 10424505 w 12061226"/>
              <a:gd name="connsiteY0" fmla="*/ 928336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24505 w 12061226"/>
              <a:gd name="connsiteY7" fmla="*/ 928336 h 2672501"/>
              <a:gd name="connsiteX0" fmla="*/ 10427651 w 12061226"/>
              <a:gd name="connsiteY0" fmla="*/ 878837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27651 w 12061226"/>
              <a:gd name="connsiteY7" fmla="*/ 878837 h 2672501"/>
              <a:gd name="connsiteX0" fmla="*/ 10405472 w 12061226"/>
              <a:gd name="connsiteY0" fmla="*/ 888053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05472 w 12061226"/>
              <a:gd name="connsiteY7" fmla="*/ 888053 h 2672501"/>
              <a:gd name="connsiteX0" fmla="*/ 10405472 w 12061226"/>
              <a:gd name="connsiteY0" fmla="*/ 888053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05472 w 12061226"/>
              <a:gd name="connsiteY7" fmla="*/ 888053 h 2672501"/>
              <a:gd name="connsiteX0" fmla="*/ 10405472 w 12061226"/>
              <a:gd name="connsiteY0" fmla="*/ 888053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05472 w 12061226"/>
              <a:gd name="connsiteY7" fmla="*/ 888053 h 2672501"/>
              <a:gd name="connsiteX0" fmla="*/ 10405472 w 12061226"/>
              <a:gd name="connsiteY0" fmla="*/ 888053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05472 w 12061226"/>
              <a:gd name="connsiteY7" fmla="*/ 888053 h 2672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061226" h="2672501">
                <a:moveTo>
                  <a:pt x="10405472" y="888053"/>
                </a:moveTo>
                <a:cubicBezTo>
                  <a:pt x="10986050" y="1457956"/>
                  <a:pt x="10593723" y="1680187"/>
                  <a:pt x="12061226" y="2672501"/>
                </a:cubicBezTo>
                <a:lnTo>
                  <a:pt x="0" y="891576"/>
                </a:lnTo>
                <a:cubicBezTo>
                  <a:pt x="735082" y="788371"/>
                  <a:pt x="1028617" y="297192"/>
                  <a:pt x="1542926" y="0"/>
                </a:cubicBezTo>
                <a:lnTo>
                  <a:pt x="1551659" y="11721"/>
                </a:lnTo>
                <a:cubicBezTo>
                  <a:pt x="1787344" y="309607"/>
                  <a:pt x="3712949" y="763991"/>
                  <a:pt x="5983067" y="982872"/>
                </a:cubicBezTo>
                <a:cubicBezTo>
                  <a:pt x="8096625" y="1186657"/>
                  <a:pt x="9892066" y="1155273"/>
                  <a:pt x="10421873" y="929606"/>
                </a:cubicBezTo>
                <a:lnTo>
                  <a:pt x="10405472" y="888053"/>
                </a:lnTo>
                <a:close/>
              </a:path>
            </a:pathLst>
          </a:custGeom>
          <a:solidFill>
            <a:srgbClr val="334A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54D10611-391C-499F-9480-54D5319795A5}"/>
              </a:ext>
            </a:extLst>
          </p:cNvPr>
          <p:cNvSpPr/>
          <p:nvPr/>
        </p:nvSpPr>
        <p:spPr>
          <a:xfrm>
            <a:off x="1538514" y="5210629"/>
            <a:ext cx="8577943" cy="730346"/>
          </a:xfrm>
          <a:custGeom>
            <a:avLst/>
            <a:gdLst>
              <a:gd name="connsiteX0" fmla="*/ 0 w 8577943"/>
              <a:gd name="connsiteY0" fmla="*/ 377371 h 730346"/>
              <a:gd name="connsiteX1" fmla="*/ 449943 w 8577943"/>
              <a:gd name="connsiteY1" fmla="*/ 580571 h 730346"/>
              <a:gd name="connsiteX2" fmla="*/ 1698172 w 8577943"/>
              <a:gd name="connsiteY2" fmla="*/ 711200 h 730346"/>
              <a:gd name="connsiteX3" fmla="*/ 3933372 w 8577943"/>
              <a:gd name="connsiteY3" fmla="*/ 711200 h 730346"/>
              <a:gd name="connsiteX4" fmla="*/ 6284686 w 8577943"/>
              <a:gd name="connsiteY4" fmla="*/ 537028 h 730346"/>
              <a:gd name="connsiteX5" fmla="*/ 7532915 w 8577943"/>
              <a:gd name="connsiteY5" fmla="*/ 348342 h 730346"/>
              <a:gd name="connsiteX6" fmla="*/ 8302172 w 8577943"/>
              <a:gd name="connsiteY6" fmla="*/ 174171 h 730346"/>
              <a:gd name="connsiteX7" fmla="*/ 8577943 w 8577943"/>
              <a:gd name="connsiteY7" fmla="*/ 0 h 730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77943" h="730346">
                <a:moveTo>
                  <a:pt x="0" y="377371"/>
                </a:moveTo>
                <a:cubicBezTo>
                  <a:pt x="83457" y="451152"/>
                  <a:pt x="166914" y="524933"/>
                  <a:pt x="449943" y="580571"/>
                </a:cubicBezTo>
                <a:cubicBezTo>
                  <a:pt x="732972" y="636209"/>
                  <a:pt x="1117601" y="689429"/>
                  <a:pt x="1698172" y="711200"/>
                </a:cubicBezTo>
                <a:cubicBezTo>
                  <a:pt x="2278743" y="732971"/>
                  <a:pt x="3168953" y="740229"/>
                  <a:pt x="3933372" y="711200"/>
                </a:cubicBezTo>
                <a:cubicBezTo>
                  <a:pt x="4697791" y="682171"/>
                  <a:pt x="5684762" y="597504"/>
                  <a:pt x="6284686" y="537028"/>
                </a:cubicBezTo>
                <a:cubicBezTo>
                  <a:pt x="6884610" y="476552"/>
                  <a:pt x="7196667" y="408818"/>
                  <a:pt x="7532915" y="348342"/>
                </a:cubicBezTo>
                <a:cubicBezTo>
                  <a:pt x="7869163" y="287866"/>
                  <a:pt x="8128001" y="232228"/>
                  <a:pt x="8302172" y="174171"/>
                </a:cubicBezTo>
                <a:cubicBezTo>
                  <a:pt x="8476343" y="116114"/>
                  <a:pt x="8527143" y="58057"/>
                  <a:pt x="8577943" y="0"/>
                </a:cubicBezTo>
              </a:path>
            </a:pathLst>
          </a:custGeom>
          <a:noFill/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5029D7E-46D5-40D0-B22D-6E8C27BAEC6B}"/>
              </a:ext>
            </a:extLst>
          </p:cNvPr>
          <p:cNvSpPr/>
          <p:nvPr/>
        </p:nvSpPr>
        <p:spPr>
          <a:xfrm>
            <a:off x="2960914" y="3962400"/>
            <a:ext cx="5602515" cy="718989"/>
          </a:xfrm>
          <a:custGeom>
            <a:avLst/>
            <a:gdLst>
              <a:gd name="connsiteX0" fmla="*/ 0 w 5602515"/>
              <a:gd name="connsiteY0" fmla="*/ 537029 h 718989"/>
              <a:gd name="connsiteX1" fmla="*/ 348343 w 5602515"/>
              <a:gd name="connsiteY1" fmla="*/ 682171 h 718989"/>
              <a:gd name="connsiteX2" fmla="*/ 1291772 w 5602515"/>
              <a:gd name="connsiteY2" fmla="*/ 711200 h 718989"/>
              <a:gd name="connsiteX3" fmla="*/ 3265715 w 5602515"/>
              <a:gd name="connsiteY3" fmla="*/ 566057 h 718989"/>
              <a:gd name="connsiteX4" fmla="*/ 4818743 w 5602515"/>
              <a:gd name="connsiteY4" fmla="*/ 290286 h 718989"/>
              <a:gd name="connsiteX5" fmla="*/ 5602515 w 5602515"/>
              <a:gd name="connsiteY5" fmla="*/ 0 h 718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2515" h="718989">
                <a:moveTo>
                  <a:pt x="0" y="537029"/>
                </a:moveTo>
                <a:cubicBezTo>
                  <a:pt x="66524" y="595085"/>
                  <a:pt x="133048" y="653142"/>
                  <a:pt x="348343" y="682171"/>
                </a:cubicBezTo>
                <a:cubicBezTo>
                  <a:pt x="563638" y="711200"/>
                  <a:pt x="805543" y="730552"/>
                  <a:pt x="1291772" y="711200"/>
                </a:cubicBezTo>
                <a:cubicBezTo>
                  <a:pt x="1778001" y="691848"/>
                  <a:pt x="2677887" y="636209"/>
                  <a:pt x="3265715" y="566057"/>
                </a:cubicBezTo>
                <a:cubicBezTo>
                  <a:pt x="3853544" y="495905"/>
                  <a:pt x="4429276" y="384629"/>
                  <a:pt x="4818743" y="290286"/>
                </a:cubicBezTo>
                <a:cubicBezTo>
                  <a:pt x="5208210" y="195943"/>
                  <a:pt x="5405362" y="97971"/>
                  <a:pt x="5602515" y="0"/>
                </a:cubicBezTo>
              </a:path>
            </a:pathLst>
          </a:custGeom>
          <a:noFill/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B2379FC-B0CF-49E8-A5C3-C7A09DCB4BD1}"/>
              </a:ext>
            </a:extLst>
          </p:cNvPr>
          <p:cNvSpPr/>
          <p:nvPr/>
        </p:nvSpPr>
        <p:spPr>
          <a:xfrm>
            <a:off x="4339771" y="2917371"/>
            <a:ext cx="2873829" cy="540628"/>
          </a:xfrm>
          <a:custGeom>
            <a:avLst/>
            <a:gdLst>
              <a:gd name="connsiteX0" fmla="*/ 0 w 2873829"/>
              <a:gd name="connsiteY0" fmla="*/ 420915 h 540628"/>
              <a:gd name="connsiteX1" fmla="*/ 348343 w 2873829"/>
              <a:gd name="connsiteY1" fmla="*/ 537029 h 540628"/>
              <a:gd name="connsiteX2" fmla="*/ 1233715 w 2873829"/>
              <a:gd name="connsiteY2" fmla="*/ 493486 h 540628"/>
              <a:gd name="connsiteX3" fmla="*/ 2264229 w 2873829"/>
              <a:gd name="connsiteY3" fmla="*/ 319315 h 540628"/>
              <a:gd name="connsiteX4" fmla="*/ 2873829 w 2873829"/>
              <a:gd name="connsiteY4" fmla="*/ 0 h 54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3829" h="540628">
                <a:moveTo>
                  <a:pt x="0" y="420915"/>
                </a:moveTo>
                <a:cubicBezTo>
                  <a:pt x="71362" y="472924"/>
                  <a:pt x="142724" y="524934"/>
                  <a:pt x="348343" y="537029"/>
                </a:cubicBezTo>
                <a:cubicBezTo>
                  <a:pt x="553962" y="549124"/>
                  <a:pt x="914401" y="529772"/>
                  <a:pt x="1233715" y="493486"/>
                </a:cubicBezTo>
                <a:cubicBezTo>
                  <a:pt x="1553029" y="457200"/>
                  <a:pt x="1990877" y="401563"/>
                  <a:pt x="2264229" y="319315"/>
                </a:cubicBezTo>
                <a:cubicBezTo>
                  <a:pt x="2537581" y="237067"/>
                  <a:pt x="2705705" y="118533"/>
                  <a:pt x="2873829" y="0"/>
                </a:cubicBezTo>
              </a:path>
            </a:pathLst>
          </a:custGeom>
          <a:noFill/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EAC87055-B701-4950-8ACA-E1B1717D101D}"/>
              </a:ext>
            </a:extLst>
          </p:cNvPr>
          <p:cNvSpPr/>
          <p:nvPr/>
        </p:nvSpPr>
        <p:spPr>
          <a:xfrm>
            <a:off x="251893" y="34073"/>
            <a:ext cx="4837742" cy="2408683"/>
          </a:xfrm>
          <a:custGeom>
            <a:avLst/>
            <a:gdLst>
              <a:gd name="connsiteX0" fmla="*/ 1820792 w 4837742"/>
              <a:gd name="connsiteY0" fmla="*/ 1081689 h 2408683"/>
              <a:gd name="connsiteX1" fmla="*/ 1817806 w 4837742"/>
              <a:gd name="connsiteY1" fmla="*/ 1082142 h 2408683"/>
              <a:gd name="connsiteX2" fmla="*/ 1819499 w 4837742"/>
              <a:gd name="connsiteY2" fmla="*/ 1084805 h 2408683"/>
              <a:gd name="connsiteX3" fmla="*/ 3357028 w 4837742"/>
              <a:gd name="connsiteY3" fmla="*/ 0 h 2408683"/>
              <a:gd name="connsiteX4" fmla="*/ 3968284 w 4837742"/>
              <a:gd name="connsiteY4" fmla="*/ 457200 h 2408683"/>
              <a:gd name="connsiteX5" fmla="*/ 3956630 w 4837742"/>
              <a:gd name="connsiteY5" fmla="*/ 543671 h 2408683"/>
              <a:gd name="connsiteX6" fmla="*/ 4070939 w 4837742"/>
              <a:gd name="connsiteY6" fmla="*/ 552290 h 2408683"/>
              <a:gd name="connsiteX7" fmla="*/ 4559005 w 4837742"/>
              <a:gd name="connsiteY7" fmla="*/ 1000201 h 2408683"/>
              <a:gd name="connsiteX8" fmla="*/ 4546594 w 4837742"/>
              <a:gd name="connsiteY8" fmla="*/ 1092286 h 2408683"/>
              <a:gd name="connsiteX9" fmla="*/ 4568245 w 4837742"/>
              <a:gd name="connsiteY9" fmla="*/ 1101076 h 2408683"/>
              <a:gd name="connsiteX10" fmla="*/ 4837742 w 4837742"/>
              <a:gd name="connsiteY10" fmla="*/ 1480193 h 2408683"/>
              <a:gd name="connsiteX11" fmla="*/ 4226486 w 4837742"/>
              <a:gd name="connsiteY11" fmla="*/ 1937393 h 2408683"/>
              <a:gd name="connsiteX12" fmla="*/ 3884727 w 4837742"/>
              <a:gd name="connsiteY12" fmla="*/ 1859311 h 2408683"/>
              <a:gd name="connsiteX13" fmla="*/ 3821024 w 4837742"/>
              <a:gd name="connsiteY13" fmla="*/ 1819997 h 2408683"/>
              <a:gd name="connsiteX14" fmla="*/ 3811207 w 4837742"/>
              <a:gd name="connsiteY14" fmla="*/ 1833525 h 2408683"/>
              <a:gd name="connsiteX15" fmla="*/ 3427533 w 4837742"/>
              <a:gd name="connsiteY15" fmla="*/ 2025811 h 2408683"/>
              <a:gd name="connsiteX16" fmla="*/ 3425697 w 4837742"/>
              <a:gd name="connsiteY16" fmla="*/ 2025950 h 2408683"/>
              <a:gd name="connsiteX17" fmla="*/ 3422048 w 4837742"/>
              <a:gd name="connsiteY17" fmla="*/ 2043625 h 2408683"/>
              <a:gd name="connsiteX18" fmla="*/ 2504896 w 4837742"/>
              <a:gd name="connsiteY18" fmla="*/ 2408683 h 2408683"/>
              <a:gd name="connsiteX19" fmla="*/ 1587744 w 4837742"/>
              <a:gd name="connsiteY19" fmla="*/ 2043625 h 2408683"/>
              <a:gd name="connsiteX20" fmla="*/ 1582230 w 4837742"/>
              <a:gd name="connsiteY20" fmla="*/ 2016912 h 2408683"/>
              <a:gd name="connsiteX21" fmla="*/ 1498632 w 4837742"/>
              <a:gd name="connsiteY21" fmla="*/ 2021028 h 2408683"/>
              <a:gd name="connsiteX22" fmla="*/ 581481 w 4837742"/>
              <a:gd name="connsiteY22" fmla="*/ 1655970 h 2408683"/>
              <a:gd name="connsiteX23" fmla="*/ 580827 w 4837742"/>
              <a:gd name="connsiteY23" fmla="*/ 1652806 h 2408683"/>
              <a:gd name="connsiteX24" fmla="*/ 571771 w 4837742"/>
              <a:gd name="connsiteY24" fmla="*/ 1651433 h 2408683"/>
              <a:gd name="connsiteX25" fmla="*/ 0 w 4837742"/>
              <a:gd name="connsiteY25" fmla="*/ 1230162 h 2408683"/>
              <a:gd name="connsiteX26" fmla="*/ 571771 w 4837742"/>
              <a:gd name="connsiteY26" fmla="*/ 808891 h 2408683"/>
              <a:gd name="connsiteX27" fmla="*/ 641038 w 4837742"/>
              <a:gd name="connsiteY27" fmla="*/ 798390 h 2408683"/>
              <a:gd name="connsiteX28" fmla="*/ 605521 w 4837742"/>
              <a:gd name="connsiteY28" fmla="*/ 742512 h 2408683"/>
              <a:gd name="connsiteX29" fmla="*/ 586501 w 4837742"/>
              <a:gd name="connsiteY29" fmla="*/ 650370 h 2408683"/>
              <a:gd name="connsiteX30" fmla="*/ 1522672 w 4837742"/>
              <a:gd name="connsiteY30" fmla="*/ 193170 h 2408683"/>
              <a:gd name="connsiteX31" fmla="*/ 1711343 w 4837742"/>
              <a:gd name="connsiteY31" fmla="*/ 202459 h 2408683"/>
              <a:gd name="connsiteX32" fmla="*/ 1799902 w 4837742"/>
              <a:gd name="connsiteY32" fmla="*/ 215884 h 2408683"/>
              <a:gd name="connsiteX33" fmla="*/ 1921804 w 4837742"/>
              <a:gd name="connsiteY33" fmla="*/ 166765 h 2408683"/>
              <a:gd name="connsiteX34" fmla="*/ 2445227 w 4837742"/>
              <a:gd name="connsiteY34" fmla="*/ 88682 h 2408683"/>
              <a:gd name="connsiteX35" fmla="*/ 2809628 w 4837742"/>
              <a:gd name="connsiteY35" fmla="*/ 124611 h 2408683"/>
              <a:gd name="connsiteX36" fmla="*/ 2906683 w 4837742"/>
              <a:gd name="connsiteY36" fmla="*/ 150339 h 2408683"/>
              <a:gd name="connsiteX37" fmla="*/ 2924805 w 4837742"/>
              <a:gd name="connsiteY37" fmla="*/ 133911 h 2408683"/>
              <a:gd name="connsiteX38" fmla="*/ 3357028 w 4837742"/>
              <a:gd name="connsiteY38" fmla="*/ 0 h 2408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837742" h="2408683">
                <a:moveTo>
                  <a:pt x="1820792" y="1081689"/>
                </a:moveTo>
                <a:lnTo>
                  <a:pt x="1817806" y="1082142"/>
                </a:lnTo>
                <a:lnTo>
                  <a:pt x="1819499" y="1084805"/>
                </a:lnTo>
                <a:close/>
                <a:moveTo>
                  <a:pt x="3357028" y="0"/>
                </a:moveTo>
                <a:cubicBezTo>
                  <a:pt x="3694615" y="0"/>
                  <a:pt x="3968284" y="204695"/>
                  <a:pt x="3968284" y="457200"/>
                </a:cubicBezTo>
                <a:lnTo>
                  <a:pt x="3956630" y="543671"/>
                </a:lnTo>
                <a:lnTo>
                  <a:pt x="4070939" y="552290"/>
                </a:lnTo>
                <a:cubicBezTo>
                  <a:pt x="4349477" y="594922"/>
                  <a:pt x="4559005" y="779259"/>
                  <a:pt x="4559005" y="1000201"/>
                </a:cubicBezTo>
                <a:lnTo>
                  <a:pt x="4546594" y="1092286"/>
                </a:lnTo>
                <a:lnTo>
                  <a:pt x="4568245" y="1101076"/>
                </a:lnTo>
                <a:cubicBezTo>
                  <a:pt x="4730840" y="1183238"/>
                  <a:pt x="4837742" y="1322377"/>
                  <a:pt x="4837742" y="1480193"/>
                </a:cubicBezTo>
                <a:cubicBezTo>
                  <a:pt x="4837742" y="1732698"/>
                  <a:pt x="4564073" y="1937393"/>
                  <a:pt x="4226486" y="1937393"/>
                </a:cubicBezTo>
                <a:cubicBezTo>
                  <a:pt x="4099891" y="1937393"/>
                  <a:pt x="3982284" y="1908608"/>
                  <a:pt x="3884727" y="1859311"/>
                </a:cubicBezTo>
                <a:lnTo>
                  <a:pt x="3821024" y="1819997"/>
                </a:lnTo>
                <a:lnTo>
                  <a:pt x="3811207" y="1833525"/>
                </a:lnTo>
                <a:cubicBezTo>
                  <a:pt x="3723329" y="1930818"/>
                  <a:pt x="3586698" y="2001450"/>
                  <a:pt x="3427533" y="2025811"/>
                </a:cubicBezTo>
                <a:lnTo>
                  <a:pt x="3425697" y="2025950"/>
                </a:lnTo>
                <a:lnTo>
                  <a:pt x="3422048" y="2043625"/>
                </a:lnTo>
                <a:cubicBezTo>
                  <a:pt x="3334754" y="2251964"/>
                  <a:pt x="2957301" y="2408683"/>
                  <a:pt x="2504896" y="2408683"/>
                </a:cubicBezTo>
                <a:cubicBezTo>
                  <a:pt x="2052491" y="2408683"/>
                  <a:pt x="1675038" y="2251964"/>
                  <a:pt x="1587744" y="2043625"/>
                </a:cubicBezTo>
                <a:lnTo>
                  <a:pt x="1582230" y="2016912"/>
                </a:lnTo>
                <a:lnTo>
                  <a:pt x="1498632" y="2021028"/>
                </a:lnTo>
                <a:cubicBezTo>
                  <a:pt x="1046228" y="2021028"/>
                  <a:pt x="668775" y="1864309"/>
                  <a:pt x="581481" y="1655970"/>
                </a:cubicBezTo>
                <a:lnTo>
                  <a:pt x="580827" y="1652806"/>
                </a:lnTo>
                <a:lnTo>
                  <a:pt x="571771" y="1651433"/>
                </a:lnTo>
                <a:cubicBezTo>
                  <a:pt x="235765" y="1582026"/>
                  <a:pt x="0" y="1419541"/>
                  <a:pt x="0" y="1230162"/>
                </a:cubicBezTo>
                <a:cubicBezTo>
                  <a:pt x="0" y="1040783"/>
                  <a:pt x="235765" y="878298"/>
                  <a:pt x="571771" y="808891"/>
                </a:cubicBezTo>
                <a:lnTo>
                  <a:pt x="641038" y="798390"/>
                </a:lnTo>
                <a:lnTo>
                  <a:pt x="605521" y="742512"/>
                </a:lnTo>
                <a:cubicBezTo>
                  <a:pt x="593050" y="712749"/>
                  <a:pt x="586501" y="681933"/>
                  <a:pt x="586501" y="650370"/>
                </a:cubicBezTo>
                <a:cubicBezTo>
                  <a:pt x="586501" y="397865"/>
                  <a:pt x="1005639" y="193170"/>
                  <a:pt x="1522672" y="193170"/>
                </a:cubicBezTo>
                <a:cubicBezTo>
                  <a:pt x="1587301" y="193170"/>
                  <a:pt x="1650401" y="196369"/>
                  <a:pt x="1711343" y="202459"/>
                </a:cubicBezTo>
                <a:lnTo>
                  <a:pt x="1799902" y="215884"/>
                </a:lnTo>
                <a:lnTo>
                  <a:pt x="1921804" y="166765"/>
                </a:lnTo>
                <a:cubicBezTo>
                  <a:pt x="2071218" y="117467"/>
                  <a:pt x="2251339" y="88682"/>
                  <a:pt x="2445227" y="88682"/>
                </a:cubicBezTo>
                <a:cubicBezTo>
                  <a:pt x="2574485" y="88682"/>
                  <a:pt x="2697625" y="101476"/>
                  <a:pt x="2809628" y="124611"/>
                </a:cubicBezTo>
                <a:lnTo>
                  <a:pt x="2906683" y="150339"/>
                </a:lnTo>
                <a:lnTo>
                  <a:pt x="2924805" y="133911"/>
                </a:lnTo>
                <a:cubicBezTo>
                  <a:pt x="3035420" y="51174"/>
                  <a:pt x="3188234" y="0"/>
                  <a:pt x="3357028" y="0"/>
                </a:cubicBezTo>
                <a:close/>
              </a:path>
            </a:pathLst>
          </a:custGeom>
          <a:solidFill>
            <a:srgbClr val="FFFFFF">
              <a:alpha val="42000"/>
            </a:srgbClr>
          </a:solidFill>
          <a:ln>
            <a:noFill/>
          </a:ln>
          <a:effectLst>
            <a:softEdge rad="266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2B0D12D9-2BE3-4508-A19B-A79706E091FD}"/>
              </a:ext>
            </a:extLst>
          </p:cNvPr>
          <p:cNvSpPr/>
          <p:nvPr/>
        </p:nvSpPr>
        <p:spPr>
          <a:xfrm>
            <a:off x="8433474" y="129507"/>
            <a:ext cx="3034964" cy="1575036"/>
          </a:xfrm>
          <a:custGeom>
            <a:avLst/>
            <a:gdLst>
              <a:gd name="connsiteX0" fmla="*/ 1820792 w 4837742"/>
              <a:gd name="connsiteY0" fmla="*/ 1081689 h 2408683"/>
              <a:gd name="connsiteX1" fmla="*/ 1817806 w 4837742"/>
              <a:gd name="connsiteY1" fmla="*/ 1082142 h 2408683"/>
              <a:gd name="connsiteX2" fmla="*/ 1819499 w 4837742"/>
              <a:gd name="connsiteY2" fmla="*/ 1084805 h 2408683"/>
              <a:gd name="connsiteX3" fmla="*/ 3357028 w 4837742"/>
              <a:gd name="connsiteY3" fmla="*/ 0 h 2408683"/>
              <a:gd name="connsiteX4" fmla="*/ 3968284 w 4837742"/>
              <a:gd name="connsiteY4" fmla="*/ 457200 h 2408683"/>
              <a:gd name="connsiteX5" fmla="*/ 3956630 w 4837742"/>
              <a:gd name="connsiteY5" fmla="*/ 543671 h 2408683"/>
              <a:gd name="connsiteX6" fmla="*/ 4070939 w 4837742"/>
              <a:gd name="connsiteY6" fmla="*/ 552290 h 2408683"/>
              <a:gd name="connsiteX7" fmla="*/ 4559005 w 4837742"/>
              <a:gd name="connsiteY7" fmla="*/ 1000201 h 2408683"/>
              <a:gd name="connsiteX8" fmla="*/ 4546594 w 4837742"/>
              <a:gd name="connsiteY8" fmla="*/ 1092286 h 2408683"/>
              <a:gd name="connsiteX9" fmla="*/ 4568245 w 4837742"/>
              <a:gd name="connsiteY9" fmla="*/ 1101076 h 2408683"/>
              <a:gd name="connsiteX10" fmla="*/ 4837742 w 4837742"/>
              <a:gd name="connsiteY10" fmla="*/ 1480193 h 2408683"/>
              <a:gd name="connsiteX11" fmla="*/ 4226486 w 4837742"/>
              <a:gd name="connsiteY11" fmla="*/ 1937393 h 2408683"/>
              <a:gd name="connsiteX12" fmla="*/ 3884727 w 4837742"/>
              <a:gd name="connsiteY12" fmla="*/ 1859311 h 2408683"/>
              <a:gd name="connsiteX13" fmla="*/ 3821024 w 4837742"/>
              <a:gd name="connsiteY13" fmla="*/ 1819997 h 2408683"/>
              <a:gd name="connsiteX14" fmla="*/ 3811207 w 4837742"/>
              <a:gd name="connsiteY14" fmla="*/ 1833525 h 2408683"/>
              <a:gd name="connsiteX15" fmla="*/ 3427533 w 4837742"/>
              <a:gd name="connsiteY15" fmla="*/ 2025811 h 2408683"/>
              <a:gd name="connsiteX16" fmla="*/ 3425697 w 4837742"/>
              <a:gd name="connsiteY16" fmla="*/ 2025950 h 2408683"/>
              <a:gd name="connsiteX17" fmla="*/ 3422048 w 4837742"/>
              <a:gd name="connsiteY17" fmla="*/ 2043625 h 2408683"/>
              <a:gd name="connsiteX18" fmla="*/ 2504896 w 4837742"/>
              <a:gd name="connsiteY18" fmla="*/ 2408683 h 2408683"/>
              <a:gd name="connsiteX19" fmla="*/ 1587744 w 4837742"/>
              <a:gd name="connsiteY19" fmla="*/ 2043625 h 2408683"/>
              <a:gd name="connsiteX20" fmla="*/ 1582230 w 4837742"/>
              <a:gd name="connsiteY20" fmla="*/ 2016912 h 2408683"/>
              <a:gd name="connsiteX21" fmla="*/ 1498632 w 4837742"/>
              <a:gd name="connsiteY21" fmla="*/ 2021028 h 2408683"/>
              <a:gd name="connsiteX22" fmla="*/ 581481 w 4837742"/>
              <a:gd name="connsiteY22" fmla="*/ 1655970 h 2408683"/>
              <a:gd name="connsiteX23" fmla="*/ 580827 w 4837742"/>
              <a:gd name="connsiteY23" fmla="*/ 1652806 h 2408683"/>
              <a:gd name="connsiteX24" fmla="*/ 571771 w 4837742"/>
              <a:gd name="connsiteY24" fmla="*/ 1651433 h 2408683"/>
              <a:gd name="connsiteX25" fmla="*/ 0 w 4837742"/>
              <a:gd name="connsiteY25" fmla="*/ 1230162 h 2408683"/>
              <a:gd name="connsiteX26" fmla="*/ 571771 w 4837742"/>
              <a:gd name="connsiteY26" fmla="*/ 808891 h 2408683"/>
              <a:gd name="connsiteX27" fmla="*/ 641038 w 4837742"/>
              <a:gd name="connsiteY27" fmla="*/ 798390 h 2408683"/>
              <a:gd name="connsiteX28" fmla="*/ 605521 w 4837742"/>
              <a:gd name="connsiteY28" fmla="*/ 742512 h 2408683"/>
              <a:gd name="connsiteX29" fmla="*/ 586501 w 4837742"/>
              <a:gd name="connsiteY29" fmla="*/ 650370 h 2408683"/>
              <a:gd name="connsiteX30" fmla="*/ 1522672 w 4837742"/>
              <a:gd name="connsiteY30" fmla="*/ 193170 h 2408683"/>
              <a:gd name="connsiteX31" fmla="*/ 1711343 w 4837742"/>
              <a:gd name="connsiteY31" fmla="*/ 202459 h 2408683"/>
              <a:gd name="connsiteX32" fmla="*/ 1799902 w 4837742"/>
              <a:gd name="connsiteY32" fmla="*/ 215884 h 2408683"/>
              <a:gd name="connsiteX33" fmla="*/ 1921804 w 4837742"/>
              <a:gd name="connsiteY33" fmla="*/ 166765 h 2408683"/>
              <a:gd name="connsiteX34" fmla="*/ 2445227 w 4837742"/>
              <a:gd name="connsiteY34" fmla="*/ 88682 h 2408683"/>
              <a:gd name="connsiteX35" fmla="*/ 2809628 w 4837742"/>
              <a:gd name="connsiteY35" fmla="*/ 124611 h 2408683"/>
              <a:gd name="connsiteX36" fmla="*/ 2906683 w 4837742"/>
              <a:gd name="connsiteY36" fmla="*/ 150339 h 2408683"/>
              <a:gd name="connsiteX37" fmla="*/ 2924805 w 4837742"/>
              <a:gd name="connsiteY37" fmla="*/ 133911 h 2408683"/>
              <a:gd name="connsiteX38" fmla="*/ 3357028 w 4837742"/>
              <a:gd name="connsiteY38" fmla="*/ 0 h 2408683"/>
              <a:gd name="connsiteX0" fmla="*/ 1820792 w 4641333"/>
              <a:gd name="connsiteY0" fmla="*/ 1081689 h 2408683"/>
              <a:gd name="connsiteX1" fmla="*/ 1817806 w 4641333"/>
              <a:gd name="connsiteY1" fmla="*/ 1082142 h 2408683"/>
              <a:gd name="connsiteX2" fmla="*/ 1819499 w 4641333"/>
              <a:gd name="connsiteY2" fmla="*/ 1084805 h 2408683"/>
              <a:gd name="connsiteX3" fmla="*/ 1820792 w 4641333"/>
              <a:gd name="connsiteY3" fmla="*/ 1081689 h 2408683"/>
              <a:gd name="connsiteX4" fmla="*/ 3357028 w 4641333"/>
              <a:gd name="connsiteY4" fmla="*/ 0 h 2408683"/>
              <a:gd name="connsiteX5" fmla="*/ 3968284 w 4641333"/>
              <a:gd name="connsiteY5" fmla="*/ 457200 h 2408683"/>
              <a:gd name="connsiteX6" fmla="*/ 3956630 w 4641333"/>
              <a:gd name="connsiteY6" fmla="*/ 543671 h 2408683"/>
              <a:gd name="connsiteX7" fmla="*/ 4070939 w 4641333"/>
              <a:gd name="connsiteY7" fmla="*/ 552290 h 2408683"/>
              <a:gd name="connsiteX8" fmla="*/ 4559005 w 4641333"/>
              <a:gd name="connsiteY8" fmla="*/ 1000201 h 2408683"/>
              <a:gd name="connsiteX9" fmla="*/ 4546594 w 4641333"/>
              <a:gd name="connsiteY9" fmla="*/ 1092286 h 2408683"/>
              <a:gd name="connsiteX10" fmla="*/ 4568245 w 4641333"/>
              <a:gd name="connsiteY10" fmla="*/ 1101076 h 2408683"/>
              <a:gd name="connsiteX11" fmla="*/ 4571383 w 4641333"/>
              <a:gd name="connsiteY11" fmla="*/ 1568979 h 2408683"/>
              <a:gd name="connsiteX12" fmla="*/ 4226486 w 4641333"/>
              <a:gd name="connsiteY12" fmla="*/ 1937393 h 2408683"/>
              <a:gd name="connsiteX13" fmla="*/ 3884727 w 4641333"/>
              <a:gd name="connsiteY13" fmla="*/ 1859311 h 2408683"/>
              <a:gd name="connsiteX14" fmla="*/ 3821024 w 4641333"/>
              <a:gd name="connsiteY14" fmla="*/ 1819997 h 2408683"/>
              <a:gd name="connsiteX15" fmla="*/ 3811207 w 4641333"/>
              <a:gd name="connsiteY15" fmla="*/ 1833525 h 2408683"/>
              <a:gd name="connsiteX16" fmla="*/ 3427533 w 4641333"/>
              <a:gd name="connsiteY16" fmla="*/ 2025811 h 2408683"/>
              <a:gd name="connsiteX17" fmla="*/ 3425697 w 4641333"/>
              <a:gd name="connsiteY17" fmla="*/ 2025950 h 2408683"/>
              <a:gd name="connsiteX18" fmla="*/ 3422048 w 4641333"/>
              <a:gd name="connsiteY18" fmla="*/ 2043625 h 2408683"/>
              <a:gd name="connsiteX19" fmla="*/ 2504896 w 4641333"/>
              <a:gd name="connsiteY19" fmla="*/ 2408683 h 2408683"/>
              <a:gd name="connsiteX20" fmla="*/ 1587744 w 4641333"/>
              <a:gd name="connsiteY20" fmla="*/ 2043625 h 2408683"/>
              <a:gd name="connsiteX21" fmla="*/ 1582230 w 4641333"/>
              <a:gd name="connsiteY21" fmla="*/ 2016912 h 2408683"/>
              <a:gd name="connsiteX22" fmla="*/ 1498632 w 4641333"/>
              <a:gd name="connsiteY22" fmla="*/ 2021028 h 2408683"/>
              <a:gd name="connsiteX23" fmla="*/ 581481 w 4641333"/>
              <a:gd name="connsiteY23" fmla="*/ 1655970 h 2408683"/>
              <a:gd name="connsiteX24" fmla="*/ 580827 w 4641333"/>
              <a:gd name="connsiteY24" fmla="*/ 1652806 h 2408683"/>
              <a:gd name="connsiteX25" fmla="*/ 571771 w 4641333"/>
              <a:gd name="connsiteY25" fmla="*/ 1651433 h 2408683"/>
              <a:gd name="connsiteX26" fmla="*/ 0 w 4641333"/>
              <a:gd name="connsiteY26" fmla="*/ 1230162 h 2408683"/>
              <a:gd name="connsiteX27" fmla="*/ 571771 w 4641333"/>
              <a:gd name="connsiteY27" fmla="*/ 808891 h 2408683"/>
              <a:gd name="connsiteX28" fmla="*/ 641038 w 4641333"/>
              <a:gd name="connsiteY28" fmla="*/ 798390 h 2408683"/>
              <a:gd name="connsiteX29" fmla="*/ 605521 w 4641333"/>
              <a:gd name="connsiteY29" fmla="*/ 742512 h 2408683"/>
              <a:gd name="connsiteX30" fmla="*/ 586501 w 4641333"/>
              <a:gd name="connsiteY30" fmla="*/ 650370 h 2408683"/>
              <a:gd name="connsiteX31" fmla="*/ 1522672 w 4641333"/>
              <a:gd name="connsiteY31" fmla="*/ 193170 h 2408683"/>
              <a:gd name="connsiteX32" fmla="*/ 1711343 w 4641333"/>
              <a:gd name="connsiteY32" fmla="*/ 202459 h 2408683"/>
              <a:gd name="connsiteX33" fmla="*/ 1799902 w 4641333"/>
              <a:gd name="connsiteY33" fmla="*/ 215884 h 2408683"/>
              <a:gd name="connsiteX34" fmla="*/ 1921804 w 4641333"/>
              <a:gd name="connsiteY34" fmla="*/ 166765 h 2408683"/>
              <a:gd name="connsiteX35" fmla="*/ 2445227 w 4641333"/>
              <a:gd name="connsiteY35" fmla="*/ 88682 h 2408683"/>
              <a:gd name="connsiteX36" fmla="*/ 2809628 w 4641333"/>
              <a:gd name="connsiteY36" fmla="*/ 124611 h 2408683"/>
              <a:gd name="connsiteX37" fmla="*/ 2906683 w 4641333"/>
              <a:gd name="connsiteY37" fmla="*/ 150339 h 2408683"/>
              <a:gd name="connsiteX38" fmla="*/ 2924805 w 4641333"/>
              <a:gd name="connsiteY38" fmla="*/ 133911 h 2408683"/>
              <a:gd name="connsiteX39" fmla="*/ 3357028 w 4641333"/>
              <a:gd name="connsiteY39" fmla="*/ 0 h 2408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641333" h="2408683">
                <a:moveTo>
                  <a:pt x="1820792" y="1081689"/>
                </a:moveTo>
                <a:lnTo>
                  <a:pt x="1817806" y="1082142"/>
                </a:lnTo>
                <a:lnTo>
                  <a:pt x="1819499" y="1084805"/>
                </a:lnTo>
                <a:lnTo>
                  <a:pt x="1820792" y="1081689"/>
                </a:lnTo>
                <a:close/>
                <a:moveTo>
                  <a:pt x="3357028" y="0"/>
                </a:moveTo>
                <a:cubicBezTo>
                  <a:pt x="3694615" y="0"/>
                  <a:pt x="3968284" y="204695"/>
                  <a:pt x="3968284" y="457200"/>
                </a:cubicBezTo>
                <a:lnTo>
                  <a:pt x="3956630" y="543671"/>
                </a:lnTo>
                <a:lnTo>
                  <a:pt x="4070939" y="552290"/>
                </a:lnTo>
                <a:cubicBezTo>
                  <a:pt x="4349477" y="594922"/>
                  <a:pt x="4559005" y="779259"/>
                  <a:pt x="4559005" y="1000201"/>
                </a:cubicBezTo>
                <a:lnTo>
                  <a:pt x="4546594" y="1092286"/>
                </a:lnTo>
                <a:lnTo>
                  <a:pt x="4568245" y="1101076"/>
                </a:lnTo>
                <a:cubicBezTo>
                  <a:pt x="4730840" y="1183238"/>
                  <a:pt x="4571383" y="1411163"/>
                  <a:pt x="4571383" y="1568979"/>
                </a:cubicBezTo>
                <a:cubicBezTo>
                  <a:pt x="4571383" y="1821484"/>
                  <a:pt x="4340928" y="1889004"/>
                  <a:pt x="4226486" y="1937393"/>
                </a:cubicBezTo>
                <a:cubicBezTo>
                  <a:pt x="4112044" y="1985782"/>
                  <a:pt x="3982284" y="1908608"/>
                  <a:pt x="3884727" y="1859311"/>
                </a:cubicBezTo>
                <a:lnTo>
                  <a:pt x="3821024" y="1819997"/>
                </a:lnTo>
                <a:lnTo>
                  <a:pt x="3811207" y="1833525"/>
                </a:lnTo>
                <a:cubicBezTo>
                  <a:pt x="3723329" y="1930818"/>
                  <a:pt x="3586698" y="2001450"/>
                  <a:pt x="3427533" y="2025811"/>
                </a:cubicBezTo>
                <a:lnTo>
                  <a:pt x="3425697" y="2025950"/>
                </a:lnTo>
                <a:lnTo>
                  <a:pt x="3422048" y="2043625"/>
                </a:lnTo>
                <a:cubicBezTo>
                  <a:pt x="3334754" y="2251964"/>
                  <a:pt x="2957301" y="2408683"/>
                  <a:pt x="2504896" y="2408683"/>
                </a:cubicBezTo>
                <a:cubicBezTo>
                  <a:pt x="2052491" y="2408683"/>
                  <a:pt x="1675038" y="2251964"/>
                  <a:pt x="1587744" y="2043625"/>
                </a:cubicBezTo>
                <a:lnTo>
                  <a:pt x="1582230" y="2016912"/>
                </a:lnTo>
                <a:lnTo>
                  <a:pt x="1498632" y="2021028"/>
                </a:lnTo>
                <a:cubicBezTo>
                  <a:pt x="1046228" y="2021028"/>
                  <a:pt x="668775" y="1864309"/>
                  <a:pt x="581481" y="1655970"/>
                </a:cubicBezTo>
                <a:lnTo>
                  <a:pt x="580827" y="1652806"/>
                </a:lnTo>
                <a:lnTo>
                  <a:pt x="571771" y="1651433"/>
                </a:lnTo>
                <a:cubicBezTo>
                  <a:pt x="235765" y="1582026"/>
                  <a:pt x="0" y="1419541"/>
                  <a:pt x="0" y="1230162"/>
                </a:cubicBezTo>
                <a:cubicBezTo>
                  <a:pt x="0" y="1040783"/>
                  <a:pt x="235765" y="878298"/>
                  <a:pt x="571771" y="808891"/>
                </a:cubicBezTo>
                <a:lnTo>
                  <a:pt x="641038" y="798390"/>
                </a:lnTo>
                <a:lnTo>
                  <a:pt x="605521" y="742512"/>
                </a:lnTo>
                <a:cubicBezTo>
                  <a:pt x="593050" y="712749"/>
                  <a:pt x="586501" y="681933"/>
                  <a:pt x="586501" y="650370"/>
                </a:cubicBezTo>
                <a:cubicBezTo>
                  <a:pt x="586501" y="397865"/>
                  <a:pt x="1005639" y="193170"/>
                  <a:pt x="1522672" y="193170"/>
                </a:cubicBezTo>
                <a:cubicBezTo>
                  <a:pt x="1587301" y="193170"/>
                  <a:pt x="1650401" y="196369"/>
                  <a:pt x="1711343" y="202459"/>
                </a:cubicBezTo>
                <a:lnTo>
                  <a:pt x="1799902" y="215884"/>
                </a:lnTo>
                <a:lnTo>
                  <a:pt x="1921804" y="166765"/>
                </a:lnTo>
                <a:cubicBezTo>
                  <a:pt x="2071218" y="117467"/>
                  <a:pt x="2251339" y="88682"/>
                  <a:pt x="2445227" y="88682"/>
                </a:cubicBezTo>
                <a:cubicBezTo>
                  <a:pt x="2574485" y="88682"/>
                  <a:pt x="2697625" y="101476"/>
                  <a:pt x="2809628" y="124611"/>
                </a:cubicBezTo>
                <a:lnTo>
                  <a:pt x="2906683" y="150339"/>
                </a:lnTo>
                <a:lnTo>
                  <a:pt x="2924805" y="133911"/>
                </a:lnTo>
                <a:cubicBezTo>
                  <a:pt x="3035420" y="51174"/>
                  <a:pt x="3188234" y="0"/>
                  <a:pt x="3357028" y="0"/>
                </a:cubicBezTo>
                <a:close/>
              </a:path>
            </a:pathLst>
          </a:custGeom>
          <a:solidFill>
            <a:srgbClr val="FFFFFF">
              <a:alpha val="59000"/>
            </a:srgbClr>
          </a:solidFill>
          <a:ln>
            <a:noFill/>
          </a:ln>
          <a:effectLst>
            <a:softEdge rad="266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60A4162-0790-4725-90E6-9F6856DA28E7}"/>
              </a:ext>
            </a:extLst>
          </p:cNvPr>
          <p:cNvSpPr txBox="1"/>
          <p:nvPr/>
        </p:nvSpPr>
        <p:spPr>
          <a:xfrm>
            <a:off x="2233025" y="6162978"/>
            <a:ext cx="1290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EEDDFA5C-1AE3-4D24-A1A1-7DEE14A9817C}"/>
              </a:ext>
            </a:extLst>
          </p:cNvPr>
          <p:cNvSpPr/>
          <p:nvPr/>
        </p:nvSpPr>
        <p:spPr>
          <a:xfrm>
            <a:off x="7722942" y="4140648"/>
            <a:ext cx="1639015" cy="1290513"/>
          </a:xfrm>
          <a:custGeom>
            <a:avLst/>
            <a:gdLst>
              <a:gd name="connsiteX0" fmla="*/ 947287 w 1639015"/>
              <a:gd name="connsiteY0" fmla="*/ 0 h 1290513"/>
              <a:gd name="connsiteX1" fmla="*/ 1000145 w 1639015"/>
              <a:gd name="connsiteY1" fmla="*/ 39467 h 1290513"/>
              <a:gd name="connsiteX2" fmla="*/ 1566202 w 1639015"/>
              <a:gd name="connsiteY2" fmla="*/ 649067 h 1290513"/>
              <a:gd name="connsiteX3" fmla="*/ 1639015 w 1639015"/>
              <a:gd name="connsiteY3" fmla="*/ 1106169 h 1290513"/>
              <a:gd name="connsiteX4" fmla="*/ 1425771 w 1639015"/>
              <a:gd name="connsiteY4" fmla="*/ 1147864 h 1290513"/>
              <a:gd name="connsiteX5" fmla="*/ 677183 w 1639015"/>
              <a:gd name="connsiteY5" fmla="*/ 1267514 h 1290513"/>
              <a:gd name="connsiteX6" fmla="*/ 505045 w 1639015"/>
              <a:gd name="connsiteY6" fmla="*/ 1290513 h 1290513"/>
              <a:gd name="connsiteX7" fmla="*/ 187345 w 1639015"/>
              <a:gd name="connsiteY7" fmla="*/ 416839 h 1290513"/>
              <a:gd name="connsiteX8" fmla="*/ 0 w 1639015"/>
              <a:gd name="connsiteY8" fmla="*/ 294096 h 1290513"/>
              <a:gd name="connsiteX9" fmla="*/ 125651 w 1639015"/>
              <a:gd name="connsiteY9" fmla="*/ 264208 h 1290513"/>
              <a:gd name="connsiteX10" fmla="*/ 930681 w 1639015"/>
              <a:gd name="connsiteY10" fmla="*/ 7438 h 1290513"/>
              <a:gd name="connsiteX11" fmla="*/ 947287 w 1639015"/>
              <a:gd name="connsiteY11" fmla="*/ 0 h 1290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39015" h="1290513">
                <a:moveTo>
                  <a:pt x="947287" y="0"/>
                </a:moveTo>
                <a:lnTo>
                  <a:pt x="1000145" y="39467"/>
                </a:lnTo>
                <a:lnTo>
                  <a:pt x="1566202" y="649067"/>
                </a:lnTo>
                <a:lnTo>
                  <a:pt x="1639015" y="1106169"/>
                </a:lnTo>
                <a:lnTo>
                  <a:pt x="1425771" y="1147864"/>
                </a:lnTo>
                <a:cubicBezTo>
                  <a:pt x="1198067" y="1190014"/>
                  <a:pt x="944774" y="1230194"/>
                  <a:pt x="677183" y="1267514"/>
                </a:cubicBezTo>
                <a:lnTo>
                  <a:pt x="505045" y="1290513"/>
                </a:lnTo>
                <a:lnTo>
                  <a:pt x="187345" y="416839"/>
                </a:lnTo>
                <a:lnTo>
                  <a:pt x="0" y="294096"/>
                </a:lnTo>
                <a:lnTo>
                  <a:pt x="125651" y="264208"/>
                </a:lnTo>
                <a:cubicBezTo>
                  <a:pt x="443107" y="183137"/>
                  <a:pt x="716188" y="96059"/>
                  <a:pt x="930681" y="7438"/>
                </a:cubicBezTo>
                <a:lnTo>
                  <a:pt x="947287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CFD5E449-F34A-40B9-AA05-1BB7EB832A11}"/>
              </a:ext>
            </a:extLst>
          </p:cNvPr>
          <p:cNvSpPr/>
          <p:nvPr/>
        </p:nvSpPr>
        <p:spPr>
          <a:xfrm>
            <a:off x="8665006" y="5661073"/>
            <a:ext cx="885395" cy="768756"/>
          </a:xfrm>
          <a:custGeom>
            <a:avLst/>
            <a:gdLst>
              <a:gd name="connsiteX0" fmla="*/ 762938 w 885395"/>
              <a:gd name="connsiteY0" fmla="*/ 0 h 768756"/>
              <a:gd name="connsiteX1" fmla="*/ 885395 w 885395"/>
              <a:gd name="connsiteY1" fmla="*/ 768756 h 768756"/>
              <a:gd name="connsiteX2" fmla="*/ 0 w 885395"/>
              <a:gd name="connsiteY2" fmla="*/ 142016 h 768756"/>
              <a:gd name="connsiteX3" fmla="*/ 69989 w 885395"/>
              <a:gd name="connsiteY3" fmla="*/ 131339 h 768756"/>
              <a:gd name="connsiteX4" fmla="*/ 607011 w 885395"/>
              <a:gd name="connsiteY4" fmla="*/ 33928 h 768756"/>
              <a:gd name="connsiteX5" fmla="*/ 762938 w 885395"/>
              <a:gd name="connsiteY5" fmla="*/ 0 h 768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5395" h="768756">
                <a:moveTo>
                  <a:pt x="762938" y="0"/>
                </a:moveTo>
                <a:lnTo>
                  <a:pt x="885395" y="768756"/>
                </a:lnTo>
                <a:lnTo>
                  <a:pt x="0" y="142016"/>
                </a:lnTo>
                <a:lnTo>
                  <a:pt x="69989" y="131339"/>
                </a:lnTo>
                <a:cubicBezTo>
                  <a:pt x="262333" y="100264"/>
                  <a:pt x="441947" y="67678"/>
                  <a:pt x="607011" y="33928"/>
                </a:cubicBezTo>
                <a:lnTo>
                  <a:pt x="762938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4" name="Graphic 33" descr="Marker">
            <a:extLst>
              <a:ext uri="{FF2B5EF4-FFF2-40B4-BE49-F238E27FC236}">
                <a16:creationId xmlns:a16="http://schemas.microsoft.com/office/drawing/2014/main" id="{6FA22AEF-C4E5-461D-A793-2917F09E33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77643" y="4573540"/>
            <a:ext cx="732448" cy="732448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7415B2E6-BEB1-4746-B4E4-FF1271EA8E2F}"/>
              </a:ext>
            </a:extLst>
          </p:cNvPr>
          <p:cNvSpPr txBox="1"/>
          <p:nvPr/>
        </p:nvSpPr>
        <p:spPr>
          <a:xfrm>
            <a:off x="9023785" y="5794144"/>
            <a:ext cx="1290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E093A0D0-1D38-47CF-8E5D-110C0799A90F}"/>
              </a:ext>
            </a:extLst>
          </p:cNvPr>
          <p:cNvSpPr/>
          <p:nvPr/>
        </p:nvSpPr>
        <p:spPr>
          <a:xfrm>
            <a:off x="14514" y="5746648"/>
            <a:ext cx="2196714" cy="1104095"/>
          </a:xfrm>
          <a:custGeom>
            <a:avLst/>
            <a:gdLst>
              <a:gd name="connsiteX0" fmla="*/ 1381627 w 2196714"/>
              <a:gd name="connsiteY0" fmla="*/ 0 h 1104095"/>
              <a:gd name="connsiteX1" fmla="*/ 1391978 w 2196714"/>
              <a:gd name="connsiteY1" fmla="*/ 10320 h 1104095"/>
              <a:gd name="connsiteX2" fmla="*/ 2105471 w 2196714"/>
              <a:gd name="connsiteY2" fmla="*/ 221517 h 1104095"/>
              <a:gd name="connsiteX3" fmla="*/ 2196714 w 2196714"/>
              <a:gd name="connsiteY3" fmla="*/ 233971 h 1104095"/>
              <a:gd name="connsiteX4" fmla="*/ 1930400 w 2196714"/>
              <a:gd name="connsiteY4" fmla="*/ 494495 h 1104095"/>
              <a:gd name="connsiteX5" fmla="*/ 1857829 w 2196714"/>
              <a:gd name="connsiteY5" fmla="*/ 1104095 h 1104095"/>
              <a:gd name="connsiteX6" fmla="*/ 0 w 2196714"/>
              <a:gd name="connsiteY6" fmla="*/ 1104095 h 1104095"/>
              <a:gd name="connsiteX7" fmla="*/ 2362 w 2196714"/>
              <a:gd name="connsiteY7" fmla="*/ 1101734 h 1104095"/>
              <a:gd name="connsiteX8" fmla="*/ 113407 w 2196714"/>
              <a:gd name="connsiteY8" fmla="*/ 1064492 h 1104095"/>
              <a:gd name="connsiteX9" fmla="*/ 1381627 w 2196714"/>
              <a:gd name="connsiteY9" fmla="*/ 0 h 1104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96714" h="1104095">
                <a:moveTo>
                  <a:pt x="1381627" y="0"/>
                </a:moveTo>
                <a:lnTo>
                  <a:pt x="1391978" y="10320"/>
                </a:lnTo>
                <a:cubicBezTo>
                  <a:pt x="1478437" y="91652"/>
                  <a:pt x="1730390" y="163997"/>
                  <a:pt x="2105471" y="221517"/>
                </a:cubicBezTo>
                <a:lnTo>
                  <a:pt x="2196714" y="233971"/>
                </a:lnTo>
                <a:lnTo>
                  <a:pt x="1930400" y="494495"/>
                </a:lnTo>
                <a:lnTo>
                  <a:pt x="1857829" y="1104095"/>
                </a:lnTo>
                <a:lnTo>
                  <a:pt x="0" y="1104095"/>
                </a:lnTo>
                <a:lnTo>
                  <a:pt x="2362" y="1101734"/>
                </a:lnTo>
                <a:lnTo>
                  <a:pt x="113407" y="1064492"/>
                </a:lnTo>
                <a:cubicBezTo>
                  <a:pt x="725902" y="832444"/>
                  <a:pt x="945332" y="346061"/>
                  <a:pt x="1381627" y="0"/>
                </a:cubicBezTo>
                <a:close/>
              </a:path>
            </a:pathLst>
          </a:cu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6" name="Graphic 35" descr="Marker">
            <a:extLst>
              <a:ext uri="{FF2B5EF4-FFF2-40B4-BE49-F238E27FC236}">
                <a16:creationId xmlns:a16="http://schemas.microsoft.com/office/drawing/2014/main" id="{2C847AF9-6947-4637-805A-05294FDE08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98139" y="3702412"/>
            <a:ext cx="548640" cy="548640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79F595F1-8904-4E66-B544-90D7C9B91FEB}"/>
              </a:ext>
            </a:extLst>
          </p:cNvPr>
          <p:cNvSpPr txBox="1"/>
          <p:nvPr/>
        </p:nvSpPr>
        <p:spPr>
          <a:xfrm>
            <a:off x="6706557" y="3441307"/>
            <a:ext cx="101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D6C27B68-E8CC-4CA8-B0BC-3E9AE524543D}"/>
              </a:ext>
            </a:extLst>
          </p:cNvPr>
          <p:cNvSpPr/>
          <p:nvPr/>
        </p:nvSpPr>
        <p:spPr>
          <a:xfrm>
            <a:off x="6561011" y="3122654"/>
            <a:ext cx="1772210" cy="1035489"/>
          </a:xfrm>
          <a:custGeom>
            <a:avLst/>
            <a:gdLst>
              <a:gd name="connsiteX0" fmla="*/ 616093 w 1772210"/>
              <a:gd name="connsiteY0" fmla="*/ 0 h 1035489"/>
              <a:gd name="connsiteX1" fmla="*/ 1067731 w 1772210"/>
              <a:gd name="connsiteY1" fmla="*/ 241573 h 1035489"/>
              <a:gd name="connsiteX2" fmla="*/ 1102755 w 1772210"/>
              <a:gd name="connsiteY2" fmla="*/ 278917 h 1035489"/>
              <a:gd name="connsiteX3" fmla="*/ 1166746 w 1772210"/>
              <a:gd name="connsiteY3" fmla="*/ 337024 h 1035489"/>
              <a:gd name="connsiteX4" fmla="*/ 1424659 w 1772210"/>
              <a:gd name="connsiteY4" fmla="*/ 513106 h 1035489"/>
              <a:gd name="connsiteX5" fmla="*/ 1466922 w 1772210"/>
              <a:gd name="connsiteY5" fmla="*/ 538414 h 1035489"/>
              <a:gd name="connsiteX6" fmla="*/ 1772210 w 1772210"/>
              <a:gd name="connsiteY6" fmla="*/ 766362 h 1035489"/>
              <a:gd name="connsiteX7" fmla="*/ 1699926 w 1772210"/>
              <a:gd name="connsiteY7" fmla="*/ 790851 h 1035489"/>
              <a:gd name="connsiteX8" fmla="*/ 1005526 w 1772210"/>
              <a:gd name="connsiteY8" fmla="*/ 978182 h 1035489"/>
              <a:gd name="connsiteX9" fmla="*/ 739750 w 1772210"/>
              <a:gd name="connsiteY9" fmla="*/ 1035489 h 1035489"/>
              <a:gd name="connsiteX10" fmla="*/ 86532 w 1772210"/>
              <a:gd name="connsiteY10" fmla="*/ 607518 h 1035489"/>
              <a:gd name="connsiteX11" fmla="*/ 0 w 1772210"/>
              <a:gd name="connsiteY11" fmla="*/ 266196 h 1035489"/>
              <a:gd name="connsiteX12" fmla="*/ 125459 w 1772210"/>
              <a:gd name="connsiteY12" fmla="*/ 225815 h 1035489"/>
              <a:gd name="connsiteX13" fmla="*/ 600018 w 1772210"/>
              <a:gd name="connsiteY13" fmla="*/ 10571 h 1035489"/>
              <a:gd name="connsiteX14" fmla="*/ 616093 w 1772210"/>
              <a:gd name="connsiteY14" fmla="*/ 0 h 1035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772210" h="1035489">
                <a:moveTo>
                  <a:pt x="616093" y="0"/>
                </a:moveTo>
                <a:lnTo>
                  <a:pt x="1067731" y="241573"/>
                </a:lnTo>
                <a:lnTo>
                  <a:pt x="1102755" y="278917"/>
                </a:lnTo>
                <a:cubicBezTo>
                  <a:pt x="1123449" y="299455"/>
                  <a:pt x="1144795" y="319000"/>
                  <a:pt x="1166746" y="337024"/>
                </a:cubicBezTo>
                <a:cubicBezTo>
                  <a:pt x="1232599" y="391095"/>
                  <a:pt x="1326703" y="453149"/>
                  <a:pt x="1424659" y="513106"/>
                </a:cubicBezTo>
                <a:lnTo>
                  <a:pt x="1466922" y="538414"/>
                </a:lnTo>
                <a:lnTo>
                  <a:pt x="1772210" y="766362"/>
                </a:lnTo>
                <a:lnTo>
                  <a:pt x="1699926" y="790851"/>
                </a:lnTo>
                <a:cubicBezTo>
                  <a:pt x="1500467" y="855585"/>
                  <a:pt x="1263183" y="919113"/>
                  <a:pt x="1005526" y="978182"/>
                </a:cubicBezTo>
                <a:lnTo>
                  <a:pt x="739750" y="1035489"/>
                </a:lnTo>
                <a:lnTo>
                  <a:pt x="86532" y="607518"/>
                </a:lnTo>
                <a:lnTo>
                  <a:pt x="0" y="266196"/>
                </a:lnTo>
                <a:lnTo>
                  <a:pt x="125459" y="225815"/>
                </a:lnTo>
                <a:cubicBezTo>
                  <a:pt x="308492" y="161521"/>
                  <a:pt x="469152" y="88457"/>
                  <a:pt x="600018" y="10571"/>
                </a:cubicBezTo>
                <a:lnTo>
                  <a:pt x="616093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CC72FFE9-3349-4B1F-9DA6-C602C91D5376}"/>
              </a:ext>
            </a:extLst>
          </p:cNvPr>
          <p:cNvSpPr/>
          <p:nvPr/>
        </p:nvSpPr>
        <p:spPr>
          <a:xfrm>
            <a:off x="4534508" y="2206172"/>
            <a:ext cx="1750178" cy="1073971"/>
          </a:xfrm>
          <a:custGeom>
            <a:avLst/>
            <a:gdLst>
              <a:gd name="connsiteX0" fmla="*/ 908349 w 1750178"/>
              <a:gd name="connsiteY0" fmla="*/ 0 h 1073971"/>
              <a:gd name="connsiteX1" fmla="*/ 1750178 w 1750178"/>
              <a:gd name="connsiteY1" fmla="*/ 290286 h 1073971"/>
              <a:gd name="connsiteX2" fmla="*/ 951892 w 1750178"/>
              <a:gd name="connsiteY2" fmla="*/ 595086 h 1073971"/>
              <a:gd name="connsiteX3" fmla="*/ 1072062 w 1750178"/>
              <a:gd name="connsiteY3" fmla="*/ 1033352 h 1073971"/>
              <a:gd name="connsiteX4" fmla="*/ 953548 w 1750178"/>
              <a:gd name="connsiteY4" fmla="*/ 1047820 h 1073971"/>
              <a:gd name="connsiteX5" fmla="*/ 104442 w 1750178"/>
              <a:gd name="connsiteY5" fmla="*/ 1062159 h 1073971"/>
              <a:gd name="connsiteX6" fmla="*/ 0 w 1750178"/>
              <a:gd name="connsiteY6" fmla="*/ 1051181 h 1073971"/>
              <a:gd name="connsiteX7" fmla="*/ 95410 w 1750178"/>
              <a:gd name="connsiteY7" fmla="*/ 879132 h 1073971"/>
              <a:gd name="connsiteX8" fmla="*/ 114470 w 1750178"/>
              <a:gd name="connsiteY8" fmla="*/ 843534 h 1073971"/>
              <a:gd name="connsiteX9" fmla="*/ 545492 w 1750178"/>
              <a:gd name="connsiteY9" fmla="*/ 537029 h 1073971"/>
              <a:gd name="connsiteX10" fmla="*/ 908349 w 1750178"/>
              <a:gd name="connsiteY10" fmla="*/ 0 h 1073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50178" h="1073971">
                <a:moveTo>
                  <a:pt x="908349" y="0"/>
                </a:moveTo>
                <a:lnTo>
                  <a:pt x="1750178" y="290286"/>
                </a:lnTo>
                <a:lnTo>
                  <a:pt x="951892" y="595086"/>
                </a:lnTo>
                <a:lnTo>
                  <a:pt x="1072062" y="1033352"/>
                </a:lnTo>
                <a:lnTo>
                  <a:pt x="953548" y="1047820"/>
                </a:lnTo>
                <a:cubicBezTo>
                  <a:pt x="644377" y="1077553"/>
                  <a:pt x="355374" y="1081356"/>
                  <a:pt x="104442" y="1062159"/>
                </a:cubicBezTo>
                <a:lnTo>
                  <a:pt x="0" y="1051181"/>
                </a:lnTo>
                <a:cubicBezTo>
                  <a:pt x="23264" y="1010251"/>
                  <a:pt x="56558" y="950716"/>
                  <a:pt x="95410" y="879132"/>
                </a:cubicBezTo>
                <a:lnTo>
                  <a:pt x="114470" y="843534"/>
                </a:lnTo>
                <a:lnTo>
                  <a:pt x="545492" y="537029"/>
                </a:lnTo>
                <a:lnTo>
                  <a:pt x="908349" y="0"/>
                </a:lnTo>
                <a:close/>
              </a:path>
            </a:pathLst>
          </a:custGeom>
          <a:solidFill>
            <a:srgbClr val="46669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B56B97FA-AE50-4936-B6B8-6D26526D73B2}"/>
              </a:ext>
            </a:extLst>
          </p:cNvPr>
          <p:cNvSpPr/>
          <p:nvPr/>
        </p:nvSpPr>
        <p:spPr>
          <a:xfrm>
            <a:off x="3956845" y="3527253"/>
            <a:ext cx="2879384" cy="936672"/>
          </a:xfrm>
          <a:custGeom>
            <a:avLst/>
            <a:gdLst>
              <a:gd name="connsiteX0" fmla="*/ 516499 w 2879384"/>
              <a:gd name="connsiteY0" fmla="*/ 0 h 936672"/>
              <a:gd name="connsiteX1" fmla="*/ 522858 w 2879384"/>
              <a:gd name="connsiteY1" fmla="*/ 1887 h 936672"/>
              <a:gd name="connsiteX2" fmla="*/ 1669191 w 2879384"/>
              <a:gd name="connsiteY2" fmla="*/ 50524 h 936672"/>
              <a:gd name="connsiteX3" fmla="*/ 1740048 w 2879384"/>
              <a:gd name="connsiteY3" fmla="*/ 41684 h 936672"/>
              <a:gd name="connsiteX4" fmla="*/ 1776298 w 2879384"/>
              <a:gd name="connsiteY4" fmla="*/ 173890 h 936672"/>
              <a:gd name="connsiteX5" fmla="*/ 2284298 w 2879384"/>
              <a:gd name="connsiteY5" fmla="*/ 188404 h 936672"/>
              <a:gd name="connsiteX6" fmla="*/ 2879384 w 2879384"/>
              <a:gd name="connsiteY6" fmla="*/ 449661 h 936672"/>
              <a:gd name="connsiteX7" fmla="*/ 2676184 w 2879384"/>
              <a:gd name="connsiteY7" fmla="*/ 493204 h 936672"/>
              <a:gd name="connsiteX8" fmla="*/ 2472984 w 2879384"/>
              <a:gd name="connsiteY8" fmla="*/ 464176 h 936672"/>
              <a:gd name="connsiteX9" fmla="*/ 2124641 w 2879384"/>
              <a:gd name="connsiteY9" fmla="*/ 449661 h 936672"/>
              <a:gd name="connsiteX10" fmla="*/ 1674698 w 2879384"/>
              <a:gd name="connsiteY10" fmla="*/ 449661 h 936672"/>
              <a:gd name="connsiteX11" fmla="*/ 2077500 w 2879384"/>
              <a:gd name="connsiteY11" fmla="*/ 834428 h 936672"/>
              <a:gd name="connsiteX12" fmla="*/ 1958941 w 2879384"/>
              <a:gd name="connsiteY12" fmla="*/ 848448 h 936672"/>
              <a:gd name="connsiteX13" fmla="*/ 35188 w 2879384"/>
              <a:gd name="connsiteY13" fmla="*/ 936537 h 936672"/>
              <a:gd name="connsiteX14" fmla="*/ 0 w 2879384"/>
              <a:gd name="connsiteY14" fmla="*/ 936155 h 936672"/>
              <a:gd name="connsiteX15" fmla="*/ 586126 w 2879384"/>
              <a:gd name="connsiteY15" fmla="*/ 478690 h 936672"/>
              <a:gd name="connsiteX16" fmla="*/ 516499 w 2879384"/>
              <a:gd name="connsiteY16" fmla="*/ 0 h 936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384" h="936672">
                <a:moveTo>
                  <a:pt x="516499" y="0"/>
                </a:moveTo>
                <a:lnTo>
                  <a:pt x="522858" y="1887"/>
                </a:lnTo>
                <a:cubicBezTo>
                  <a:pt x="818442" y="75369"/>
                  <a:pt x="1222539" y="95940"/>
                  <a:pt x="1669191" y="50524"/>
                </a:cubicBezTo>
                <a:lnTo>
                  <a:pt x="1740048" y="41684"/>
                </a:lnTo>
                <a:lnTo>
                  <a:pt x="1776298" y="173890"/>
                </a:lnTo>
                <a:lnTo>
                  <a:pt x="2284298" y="188404"/>
                </a:lnTo>
                <a:lnTo>
                  <a:pt x="2879384" y="449661"/>
                </a:lnTo>
                <a:cubicBezTo>
                  <a:pt x="2811651" y="464175"/>
                  <a:pt x="2745411" y="490731"/>
                  <a:pt x="2676184" y="493204"/>
                </a:cubicBezTo>
                <a:cubicBezTo>
                  <a:pt x="2607807" y="495646"/>
                  <a:pt x="2540954" y="472019"/>
                  <a:pt x="2472984" y="464176"/>
                </a:cubicBezTo>
                <a:cubicBezTo>
                  <a:pt x="2305401" y="444839"/>
                  <a:pt x="2292849" y="449661"/>
                  <a:pt x="2124641" y="449661"/>
                </a:cubicBezTo>
                <a:lnTo>
                  <a:pt x="1674698" y="449661"/>
                </a:lnTo>
                <a:lnTo>
                  <a:pt x="2077500" y="834428"/>
                </a:lnTo>
                <a:lnTo>
                  <a:pt x="1958941" y="848448"/>
                </a:lnTo>
                <a:cubicBezTo>
                  <a:pt x="1420299" y="904877"/>
                  <a:pt x="635234" y="939110"/>
                  <a:pt x="35188" y="936537"/>
                </a:cubicBezTo>
                <a:lnTo>
                  <a:pt x="0" y="936155"/>
                </a:lnTo>
                <a:lnTo>
                  <a:pt x="586126" y="478690"/>
                </a:lnTo>
                <a:lnTo>
                  <a:pt x="516499" y="0"/>
                </a:lnTo>
                <a:close/>
              </a:path>
            </a:pathLst>
          </a:custGeom>
          <a:solidFill>
            <a:srgbClr val="46669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47946189-5D15-40C0-978E-802702570A39}"/>
              </a:ext>
            </a:extLst>
          </p:cNvPr>
          <p:cNvSpPr/>
          <p:nvPr/>
        </p:nvSpPr>
        <p:spPr>
          <a:xfrm>
            <a:off x="3207657" y="4686680"/>
            <a:ext cx="3759200" cy="985612"/>
          </a:xfrm>
          <a:custGeom>
            <a:avLst/>
            <a:gdLst>
              <a:gd name="connsiteX0" fmla="*/ 3166921 w 3759200"/>
              <a:gd name="connsiteY0" fmla="*/ 0 h 985612"/>
              <a:gd name="connsiteX1" fmla="*/ 3396343 w 3759200"/>
              <a:gd name="connsiteY1" fmla="*/ 219149 h 985612"/>
              <a:gd name="connsiteX2" fmla="*/ 3759200 w 3759200"/>
              <a:gd name="connsiteY2" fmla="*/ 625549 h 985612"/>
              <a:gd name="connsiteX3" fmla="*/ 3374915 w 3759200"/>
              <a:gd name="connsiteY3" fmla="*/ 913763 h 985612"/>
              <a:gd name="connsiteX4" fmla="*/ 3229235 w 3759200"/>
              <a:gd name="connsiteY4" fmla="*/ 924690 h 985612"/>
              <a:gd name="connsiteX5" fmla="*/ 2702966 w 3759200"/>
              <a:gd name="connsiteY5" fmla="*/ 956087 h 985612"/>
              <a:gd name="connsiteX6" fmla="*/ 171759 w 3759200"/>
              <a:gd name="connsiteY6" fmla="*/ 962196 h 985612"/>
              <a:gd name="connsiteX7" fmla="*/ 13193 w 3759200"/>
              <a:gd name="connsiteY7" fmla="*/ 954745 h 985612"/>
              <a:gd name="connsiteX8" fmla="*/ 0 w 3759200"/>
              <a:gd name="connsiteY8" fmla="*/ 872291 h 985612"/>
              <a:gd name="connsiteX9" fmla="*/ 1204686 w 3759200"/>
              <a:gd name="connsiteY9" fmla="*/ 523949 h 985612"/>
              <a:gd name="connsiteX10" fmla="*/ 973218 w 3759200"/>
              <a:gd name="connsiteY10" fmla="*/ 155046 h 985612"/>
              <a:gd name="connsiteX11" fmla="*/ 1102396 w 3759200"/>
              <a:gd name="connsiteY11" fmla="*/ 155829 h 985612"/>
              <a:gd name="connsiteX12" fmla="*/ 2749688 w 3759200"/>
              <a:gd name="connsiteY12" fmla="*/ 52811 h 985612"/>
              <a:gd name="connsiteX13" fmla="*/ 3166921 w 3759200"/>
              <a:gd name="connsiteY13" fmla="*/ 0 h 985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759200" h="985612">
                <a:moveTo>
                  <a:pt x="3166921" y="0"/>
                </a:moveTo>
                <a:lnTo>
                  <a:pt x="3396343" y="219149"/>
                </a:lnTo>
                <a:lnTo>
                  <a:pt x="3759200" y="625549"/>
                </a:lnTo>
                <a:lnTo>
                  <a:pt x="3374915" y="913763"/>
                </a:lnTo>
                <a:lnTo>
                  <a:pt x="3229235" y="924690"/>
                </a:lnTo>
                <a:cubicBezTo>
                  <a:pt x="3047342" y="937439"/>
                  <a:pt x="2870804" y="947992"/>
                  <a:pt x="2702966" y="956087"/>
                </a:cubicBezTo>
                <a:cubicBezTo>
                  <a:pt x="1947696" y="992514"/>
                  <a:pt x="995975" y="996028"/>
                  <a:pt x="171759" y="962196"/>
                </a:cubicBezTo>
                <a:lnTo>
                  <a:pt x="13193" y="954745"/>
                </a:lnTo>
                <a:lnTo>
                  <a:pt x="0" y="872291"/>
                </a:lnTo>
                <a:lnTo>
                  <a:pt x="1204686" y="523949"/>
                </a:lnTo>
                <a:lnTo>
                  <a:pt x="973218" y="155046"/>
                </a:lnTo>
                <a:lnTo>
                  <a:pt x="1102396" y="155829"/>
                </a:lnTo>
                <a:cubicBezTo>
                  <a:pt x="1590769" y="154216"/>
                  <a:pt x="2153454" y="120922"/>
                  <a:pt x="2749688" y="52811"/>
                </a:cubicBezTo>
                <a:lnTo>
                  <a:pt x="3166921" y="0"/>
                </a:lnTo>
                <a:close/>
              </a:path>
            </a:pathLst>
          </a:custGeom>
          <a:solidFill>
            <a:srgbClr val="46669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3477E7FE-0037-4815-9BDA-ABC1CF00ECCF}"/>
              </a:ext>
            </a:extLst>
          </p:cNvPr>
          <p:cNvSpPr/>
          <p:nvPr/>
        </p:nvSpPr>
        <p:spPr>
          <a:xfrm>
            <a:off x="3290598" y="6056333"/>
            <a:ext cx="3429517" cy="779897"/>
          </a:xfrm>
          <a:custGeom>
            <a:avLst/>
            <a:gdLst>
              <a:gd name="connsiteX0" fmla="*/ 2890432 w 3429517"/>
              <a:gd name="connsiteY0" fmla="*/ 0 h 779897"/>
              <a:gd name="connsiteX1" fmla="*/ 3429517 w 3429517"/>
              <a:gd name="connsiteY1" fmla="*/ 576697 h 779897"/>
              <a:gd name="connsiteX2" fmla="*/ 3110203 w 3429517"/>
              <a:gd name="connsiteY2" fmla="*/ 779897 h 779897"/>
              <a:gd name="connsiteX3" fmla="*/ 33174 w 3429517"/>
              <a:gd name="connsiteY3" fmla="*/ 765382 h 779897"/>
              <a:gd name="connsiteX4" fmla="*/ 33174 w 3429517"/>
              <a:gd name="connsiteY4" fmla="*/ 228354 h 779897"/>
              <a:gd name="connsiteX5" fmla="*/ 0 w 3429517"/>
              <a:gd name="connsiteY5" fmla="*/ 21015 h 779897"/>
              <a:gd name="connsiteX6" fmla="*/ 281649 w 3429517"/>
              <a:gd name="connsiteY6" fmla="*/ 34083 h 779897"/>
              <a:gd name="connsiteX7" fmla="*/ 2641630 w 3429517"/>
              <a:gd name="connsiteY7" fmla="*/ 14060 h 779897"/>
              <a:gd name="connsiteX8" fmla="*/ 2890432 w 3429517"/>
              <a:gd name="connsiteY8" fmla="*/ 0 h 779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29517" h="779897">
                <a:moveTo>
                  <a:pt x="2890432" y="0"/>
                </a:moveTo>
                <a:lnTo>
                  <a:pt x="3429517" y="576697"/>
                </a:lnTo>
                <a:lnTo>
                  <a:pt x="3110203" y="779897"/>
                </a:lnTo>
                <a:lnTo>
                  <a:pt x="33174" y="765382"/>
                </a:lnTo>
                <a:lnTo>
                  <a:pt x="33174" y="228354"/>
                </a:lnTo>
                <a:lnTo>
                  <a:pt x="0" y="21015"/>
                </a:lnTo>
                <a:lnTo>
                  <a:pt x="281649" y="34083"/>
                </a:lnTo>
                <a:cubicBezTo>
                  <a:pt x="976414" y="60524"/>
                  <a:pt x="1787477" y="57211"/>
                  <a:pt x="2641630" y="14060"/>
                </a:cubicBezTo>
                <a:lnTo>
                  <a:pt x="2890432" y="0"/>
                </a:lnTo>
                <a:close/>
              </a:path>
            </a:pathLst>
          </a:custGeom>
          <a:solidFill>
            <a:srgbClr val="46669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2" name="Graphic 31" descr="Irritant">
            <a:extLst>
              <a:ext uri="{FF2B5EF4-FFF2-40B4-BE49-F238E27FC236}">
                <a16:creationId xmlns:a16="http://schemas.microsoft.com/office/drawing/2014/main" id="{59BCD5D7-928B-487F-A082-5711A0ECF3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82754" y="3193997"/>
            <a:ext cx="427272" cy="427272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69348FB3-8075-44F6-8E99-684DDCE0AC42}"/>
              </a:ext>
            </a:extLst>
          </p:cNvPr>
          <p:cNvSpPr txBox="1"/>
          <p:nvPr/>
        </p:nvSpPr>
        <p:spPr>
          <a:xfrm>
            <a:off x="4649503" y="2916006"/>
            <a:ext cx="983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CF82D396-8223-475C-988F-D00344EAE741}"/>
              </a:ext>
            </a:extLst>
          </p:cNvPr>
          <p:cNvSpPr/>
          <p:nvPr/>
        </p:nvSpPr>
        <p:spPr>
          <a:xfrm>
            <a:off x="4534508" y="2554514"/>
            <a:ext cx="385835" cy="719428"/>
          </a:xfrm>
          <a:custGeom>
            <a:avLst/>
            <a:gdLst>
              <a:gd name="connsiteX0" fmla="*/ 385835 w 385835"/>
              <a:gd name="connsiteY0" fmla="*/ 0 h 719428"/>
              <a:gd name="connsiteX1" fmla="*/ 233649 w 385835"/>
              <a:gd name="connsiteY1" fmla="*/ 719428 h 719428"/>
              <a:gd name="connsiteX2" fmla="*/ 104442 w 385835"/>
              <a:gd name="connsiteY2" fmla="*/ 713816 h 719428"/>
              <a:gd name="connsiteX3" fmla="*/ 0 w 385835"/>
              <a:gd name="connsiteY3" fmla="*/ 702838 h 719428"/>
              <a:gd name="connsiteX4" fmla="*/ 292690 w 385835"/>
              <a:gd name="connsiteY4" fmla="*/ 149455 h 719428"/>
              <a:gd name="connsiteX5" fmla="*/ 343456 w 385835"/>
              <a:gd name="connsiteY5" fmla="*/ 42816 h 719428"/>
              <a:gd name="connsiteX6" fmla="*/ 385835 w 385835"/>
              <a:gd name="connsiteY6" fmla="*/ 0 h 71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5835" h="719428">
                <a:moveTo>
                  <a:pt x="385835" y="0"/>
                </a:moveTo>
                <a:lnTo>
                  <a:pt x="233649" y="719428"/>
                </a:lnTo>
                <a:lnTo>
                  <a:pt x="104442" y="713816"/>
                </a:lnTo>
                <a:lnTo>
                  <a:pt x="0" y="702838"/>
                </a:lnTo>
                <a:cubicBezTo>
                  <a:pt x="58161" y="600513"/>
                  <a:pt x="179002" y="381907"/>
                  <a:pt x="292690" y="149455"/>
                </a:cubicBezTo>
                <a:lnTo>
                  <a:pt x="343456" y="42816"/>
                </a:lnTo>
                <a:lnTo>
                  <a:pt x="385835" y="0"/>
                </a:lnTo>
                <a:close/>
              </a:path>
            </a:pathLst>
          </a:cu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7" name="Graphic 36" descr="Marker">
            <a:extLst>
              <a:ext uri="{FF2B5EF4-FFF2-40B4-BE49-F238E27FC236}">
                <a16:creationId xmlns:a16="http://schemas.microsoft.com/office/drawing/2014/main" id="{20CD2AD8-BD5B-4C81-81B0-41B4AA6E8C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52863" y="2653045"/>
            <a:ext cx="457200" cy="457200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C9E5F30D-3246-4FA3-A57F-64429B890AF2}"/>
              </a:ext>
            </a:extLst>
          </p:cNvPr>
          <p:cNvSpPr txBox="1"/>
          <p:nvPr/>
        </p:nvSpPr>
        <p:spPr>
          <a:xfrm>
            <a:off x="5835214" y="2382006"/>
            <a:ext cx="983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24D5B800-8373-4895-A069-0708F9E1DD4D}"/>
              </a:ext>
            </a:extLst>
          </p:cNvPr>
          <p:cNvSpPr/>
          <p:nvPr/>
        </p:nvSpPr>
        <p:spPr>
          <a:xfrm>
            <a:off x="6386286" y="2699658"/>
            <a:ext cx="477630" cy="375667"/>
          </a:xfrm>
          <a:custGeom>
            <a:avLst/>
            <a:gdLst>
              <a:gd name="connsiteX0" fmla="*/ 0 w 477630"/>
              <a:gd name="connsiteY0" fmla="*/ 0 h 375667"/>
              <a:gd name="connsiteX1" fmla="*/ 477630 w 477630"/>
              <a:gd name="connsiteY1" fmla="*/ 255477 h 375667"/>
              <a:gd name="connsiteX2" fmla="*/ 450791 w 477630"/>
              <a:gd name="connsiteY2" fmla="*/ 265663 h 375667"/>
              <a:gd name="connsiteX3" fmla="*/ 137138 w 477630"/>
              <a:gd name="connsiteY3" fmla="*/ 364740 h 375667"/>
              <a:gd name="connsiteX4" fmla="*/ 95240 w 477630"/>
              <a:gd name="connsiteY4" fmla="*/ 375667 h 375667"/>
              <a:gd name="connsiteX5" fmla="*/ 0 w 477630"/>
              <a:gd name="connsiteY5" fmla="*/ 0 h 375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7630" h="375667">
                <a:moveTo>
                  <a:pt x="0" y="0"/>
                </a:moveTo>
                <a:lnTo>
                  <a:pt x="477630" y="255477"/>
                </a:lnTo>
                <a:lnTo>
                  <a:pt x="450791" y="265663"/>
                </a:lnTo>
                <a:cubicBezTo>
                  <a:pt x="352440" y="300792"/>
                  <a:pt x="247541" y="333987"/>
                  <a:pt x="137138" y="364740"/>
                </a:cubicBezTo>
                <a:lnTo>
                  <a:pt x="95240" y="37566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3" name="Graphic 32" descr="Marker">
            <a:extLst>
              <a:ext uri="{FF2B5EF4-FFF2-40B4-BE49-F238E27FC236}">
                <a16:creationId xmlns:a16="http://schemas.microsoft.com/office/drawing/2014/main" id="{291BE5DB-88A6-4BBB-BD7D-BE148E8FE6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92580" y="4998724"/>
            <a:ext cx="732448" cy="732448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5A17792A-1EA7-4F51-B6CC-3E654A4EDAAA}"/>
              </a:ext>
            </a:extLst>
          </p:cNvPr>
          <p:cNvSpPr txBox="1"/>
          <p:nvPr/>
        </p:nvSpPr>
        <p:spPr>
          <a:xfrm>
            <a:off x="5291325" y="6116159"/>
            <a:ext cx="1290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A09C442B-FEB5-4CB7-9845-B21984D376CD}"/>
              </a:ext>
            </a:extLst>
          </p:cNvPr>
          <p:cNvSpPr/>
          <p:nvPr/>
        </p:nvSpPr>
        <p:spPr>
          <a:xfrm>
            <a:off x="3204961" y="3471658"/>
            <a:ext cx="1411065" cy="990970"/>
          </a:xfrm>
          <a:custGeom>
            <a:avLst/>
            <a:gdLst>
              <a:gd name="connsiteX0" fmla="*/ 993805 w 1411065"/>
              <a:gd name="connsiteY0" fmla="*/ 0 h 990970"/>
              <a:gd name="connsiteX1" fmla="*/ 1136299 w 1411065"/>
              <a:gd name="connsiteY1" fmla="*/ 16393 h 990970"/>
              <a:gd name="connsiteX2" fmla="*/ 1274742 w 1411065"/>
              <a:gd name="connsiteY2" fmla="*/ 57482 h 990970"/>
              <a:gd name="connsiteX3" fmla="*/ 1411065 w 1411065"/>
              <a:gd name="connsiteY3" fmla="*/ 85588 h 990970"/>
              <a:gd name="connsiteX4" fmla="*/ 1250925 w 1411065"/>
              <a:gd name="connsiteY4" fmla="*/ 360113 h 990970"/>
              <a:gd name="connsiteX5" fmla="*/ 844525 w 1411065"/>
              <a:gd name="connsiteY5" fmla="*/ 563313 h 990970"/>
              <a:gd name="connsiteX6" fmla="*/ 680042 w 1411065"/>
              <a:gd name="connsiteY6" fmla="*/ 990970 h 990970"/>
              <a:gd name="connsiteX7" fmla="*/ 613040 w 1411065"/>
              <a:gd name="connsiteY7" fmla="*/ 990242 h 990970"/>
              <a:gd name="connsiteX8" fmla="*/ 0 w 1411065"/>
              <a:gd name="connsiteY8" fmla="*/ 944597 h 990970"/>
              <a:gd name="connsiteX9" fmla="*/ 463571 w 1411065"/>
              <a:gd name="connsiteY9" fmla="*/ 372083 h 990970"/>
              <a:gd name="connsiteX10" fmla="*/ 993805 w 1411065"/>
              <a:gd name="connsiteY10" fmla="*/ 0 h 9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11065" h="990970">
                <a:moveTo>
                  <a:pt x="993805" y="0"/>
                </a:moveTo>
                <a:lnTo>
                  <a:pt x="1136299" y="16393"/>
                </a:lnTo>
                <a:cubicBezTo>
                  <a:pt x="1179229" y="31519"/>
                  <a:pt x="1225479" y="45236"/>
                  <a:pt x="1274742" y="57482"/>
                </a:cubicBezTo>
                <a:lnTo>
                  <a:pt x="1411065" y="85588"/>
                </a:lnTo>
                <a:lnTo>
                  <a:pt x="1250925" y="360113"/>
                </a:lnTo>
                <a:lnTo>
                  <a:pt x="844525" y="563313"/>
                </a:lnTo>
                <a:lnTo>
                  <a:pt x="680042" y="990970"/>
                </a:lnTo>
                <a:lnTo>
                  <a:pt x="613040" y="990242"/>
                </a:lnTo>
                <a:cubicBezTo>
                  <a:pt x="333676" y="985202"/>
                  <a:pt x="111353" y="970596"/>
                  <a:pt x="0" y="944597"/>
                </a:cubicBezTo>
                <a:lnTo>
                  <a:pt x="463571" y="372083"/>
                </a:lnTo>
                <a:cubicBezTo>
                  <a:pt x="673102" y="291772"/>
                  <a:pt x="817060" y="124028"/>
                  <a:pt x="993805" y="0"/>
                </a:cubicBezTo>
                <a:close/>
              </a:path>
            </a:pathLst>
          </a:cu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2B241C10-8A5B-4510-9034-A862CB7AA587}"/>
              </a:ext>
            </a:extLst>
          </p:cNvPr>
          <p:cNvSpPr/>
          <p:nvPr/>
        </p:nvSpPr>
        <p:spPr>
          <a:xfrm>
            <a:off x="1856053" y="4655555"/>
            <a:ext cx="1917661" cy="945857"/>
          </a:xfrm>
          <a:custGeom>
            <a:avLst/>
            <a:gdLst>
              <a:gd name="connsiteX0" fmla="*/ 915678 w 1917661"/>
              <a:gd name="connsiteY0" fmla="*/ 0 h 945857"/>
              <a:gd name="connsiteX1" fmla="*/ 1025439 w 1917661"/>
              <a:gd name="connsiteY1" fmla="*/ 42725 h 945857"/>
              <a:gd name="connsiteX2" fmla="*/ 1870247 w 1917661"/>
              <a:gd name="connsiteY2" fmla="*/ 171817 h 945857"/>
              <a:gd name="connsiteX3" fmla="*/ 1904238 w 1917661"/>
              <a:gd name="connsiteY3" fmla="*/ 173447 h 945857"/>
              <a:gd name="connsiteX4" fmla="*/ 1917661 w 1917661"/>
              <a:gd name="connsiteY4" fmla="*/ 656674 h 945857"/>
              <a:gd name="connsiteX5" fmla="*/ 756518 w 1917661"/>
              <a:gd name="connsiteY5" fmla="*/ 932445 h 945857"/>
              <a:gd name="connsiteX6" fmla="*/ 742809 w 1917661"/>
              <a:gd name="connsiteY6" fmla="*/ 945857 h 945857"/>
              <a:gd name="connsiteX7" fmla="*/ 528411 w 1917661"/>
              <a:gd name="connsiteY7" fmla="*/ 925691 h 945857"/>
              <a:gd name="connsiteX8" fmla="*/ 140931 w 1917661"/>
              <a:gd name="connsiteY8" fmla="*/ 874549 h 945857"/>
              <a:gd name="connsiteX9" fmla="*/ 0 w 1917661"/>
              <a:gd name="connsiteY9" fmla="*/ 847576 h 945857"/>
              <a:gd name="connsiteX10" fmla="*/ 70064 w 1917661"/>
              <a:gd name="connsiteY10" fmla="*/ 813220 h 945857"/>
              <a:gd name="connsiteX11" fmla="*/ 556946 w 1917661"/>
              <a:gd name="connsiteY11" fmla="*/ 540561 h 945857"/>
              <a:gd name="connsiteX12" fmla="*/ 915678 w 1917661"/>
              <a:gd name="connsiteY12" fmla="*/ 0 h 945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17661" h="945857">
                <a:moveTo>
                  <a:pt x="915678" y="0"/>
                </a:moveTo>
                <a:lnTo>
                  <a:pt x="1025439" y="42725"/>
                </a:lnTo>
                <a:cubicBezTo>
                  <a:pt x="1222496" y="106728"/>
                  <a:pt x="1512656" y="150417"/>
                  <a:pt x="1870247" y="171817"/>
                </a:cubicBezTo>
                <a:lnTo>
                  <a:pt x="1904238" y="173447"/>
                </a:lnTo>
                <a:lnTo>
                  <a:pt x="1917661" y="656674"/>
                </a:lnTo>
                <a:lnTo>
                  <a:pt x="756518" y="932445"/>
                </a:lnTo>
                <a:lnTo>
                  <a:pt x="742809" y="945857"/>
                </a:lnTo>
                <a:lnTo>
                  <a:pt x="528411" y="925691"/>
                </a:lnTo>
                <a:cubicBezTo>
                  <a:pt x="384659" y="910602"/>
                  <a:pt x="254314" y="893571"/>
                  <a:pt x="140931" y="874549"/>
                </a:cubicBezTo>
                <a:lnTo>
                  <a:pt x="0" y="847576"/>
                </a:lnTo>
                <a:lnTo>
                  <a:pt x="70064" y="813220"/>
                </a:lnTo>
                <a:cubicBezTo>
                  <a:pt x="247698" y="734595"/>
                  <a:pt x="463682" y="686623"/>
                  <a:pt x="556946" y="540561"/>
                </a:cubicBezTo>
                <a:cubicBezTo>
                  <a:pt x="663533" y="373633"/>
                  <a:pt x="837596" y="82973"/>
                  <a:pt x="915678" y="0"/>
                </a:cubicBezTo>
                <a:close/>
              </a:path>
            </a:pathLst>
          </a:cu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8" name="Graphic 27" descr="Marker">
            <a:extLst>
              <a:ext uri="{FF2B5EF4-FFF2-40B4-BE49-F238E27FC236}">
                <a16:creationId xmlns:a16="http://schemas.microsoft.com/office/drawing/2014/main" id="{81B3D3A5-32D7-4DF4-A50B-C54879354F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11870" y="4926573"/>
            <a:ext cx="732448" cy="732448"/>
          </a:xfrm>
          <a:prstGeom prst="rect">
            <a:avLst/>
          </a:prstGeom>
        </p:spPr>
      </p:pic>
      <p:pic>
        <p:nvPicPr>
          <p:cNvPr id="35" name="Graphic 34" descr="Marker">
            <a:extLst>
              <a:ext uri="{FF2B5EF4-FFF2-40B4-BE49-F238E27FC236}">
                <a16:creationId xmlns:a16="http://schemas.microsoft.com/office/drawing/2014/main" id="{1C9F55AD-6527-4EA7-BA3B-4BC80FD0D6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47579" y="3975132"/>
            <a:ext cx="548640" cy="548640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983159F6-AC7C-4428-88BA-8283A4B7A87C}"/>
              </a:ext>
            </a:extLst>
          </p:cNvPr>
          <p:cNvSpPr txBox="1"/>
          <p:nvPr/>
        </p:nvSpPr>
        <p:spPr>
          <a:xfrm>
            <a:off x="3886219" y="3709624"/>
            <a:ext cx="983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78B1DE96-D2E3-434B-B14E-409AB4E3CF33}"/>
              </a:ext>
            </a:extLst>
          </p:cNvPr>
          <p:cNvSpPr/>
          <p:nvPr/>
        </p:nvSpPr>
        <p:spPr>
          <a:xfrm>
            <a:off x="5882547" y="694056"/>
            <a:ext cx="48723" cy="962234"/>
          </a:xfrm>
          <a:prstGeom prst="rect">
            <a:avLst/>
          </a:prstGeom>
          <a:solidFill>
            <a:srgbClr val="334A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33B9D9-FA32-4F7D-A9D2-4077E1ED6D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630" y="739803"/>
            <a:ext cx="407058" cy="290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865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E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FBE7F1E4-5D91-467C-B2BF-A45DBC690C20}"/>
              </a:ext>
            </a:extLst>
          </p:cNvPr>
          <p:cNvSpPr/>
          <p:nvPr/>
        </p:nvSpPr>
        <p:spPr>
          <a:xfrm flipH="1">
            <a:off x="7634368" y="2898757"/>
            <a:ext cx="4837742" cy="2408683"/>
          </a:xfrm>
          <a:custGeom>
            <a:avLst/>
            <a:gdLst>
              <a:gd name="connsiteX0" fmla="*/ 1820792 w 4837742"/>
              <a:gd name="connsiteY0" fmla="*/ 1081689 h 2408683"/>
              <a:gd name="connsiteX1" fmla="*/ 1817806 w 4837742"/>
              <a:gd name="connsiteY1" fmla="*/ 1082142 h 2408683"/>
              <a:gd name="connsiteX2" fmla="*/ 1819499 w 4837742"/>
              <a:gd name="connsiteY2" fmla="*/ 1084805 h 2408683"/>
              <a:gd name="connsiteX3" fmla="*/ 3357028 w 4837742"/>
              <a:gd name="connsiteY3" fmla="*/ 0 h 2408683"/>
              <a:gd name="connsiteX4" fmla="*/ 3968284 w 4837742"/>
              <a:gd name="connsiteY4" fmla="*/ 457200 h 2408683"/>
              <a:gd name="connsiteX5" fmla="*/ 3956630 w 4837742"/>
              <a:gd name="connsiteY5" fmla="*/ 543671 h 2408683"/>
              <a:gd name="connsiteX6" fmla="*/ 4070939 w 4837742"/>
              <a:gd name="connsiteY6" fmla="*/ 552290 h 2408683"/>
              <a:gd name="connsiteX7" fmla="*/ 4559005 w 4837742"/>
              <a:gd name="connsiteY7" fmla="*/ 1000201 h 2408683"/>
              <a:gd name="connsiteX8" fmla="*/ 4546594 w 4837742"/>
              <a:gd name="connsiteY8" fmla="*/ 1092286 h 2408683"/>
              <a:gd name="connsiteX9" fmla="*/ 4568245 w 4837742"/>
              <a:gd name="connsiteY9" fmla="*/ 1101076 h 2408683"/>
              <a:gd name="connsiteX10" fmla="*/ 4837742 w 4837742"/>
              <a:gd name="connsiteY10" fmla="*/ 1480193 h 2408683"/>
              <a:gd name="connsiteX11" fmla="*/ 4226486 w 4837742"/>
              <a:gd name="connsiteY11" fmla="*/ 1937393 h 2408683"/>
              <a:gd name="connsiteX12" fmla="*/ 3884727 w 4837742"/>
              <a:gd name="connsiteY12" fmla="*/ 1859311 h 2408683"/>
              <a:gd name="connsiteX13" fmla="*/ 3821024 w 4837742"/>
              <a:gd name="connsiteY13" fmla="*/ 1819997 h 2408683"/>
              <a:gd name="connsiteX14" fmla="*/ 3811207 w 4837742"/>
              <a:gd name="connsiteY14" fmla="*/ 1833525 h 2408683"/>
              <a:gd name="connsiteX15" fmla="*/ 3427533 w 4837742"/>
              <a:gd name="connsiteY15" fmla="*/ 2025811 h 2408683"/>
              <a:gd name="connsiteX16" fmla="*/ 3425697 w 4837742"/>
              <a:gd name="connsiteY16" fmla="*/ 2025950 h 2408683"/>
              <a:gd name="connsiteX17" fmla="*/ 3422048 w 4837742"/>
              <a:gd name="connsiteY17" fmla="*/ 2043625 h 2408683"/>
              <a:gd name="connsiteX18" fmla="*/ 2504896 w 4837742"/>
              <a:gd name="connsiteY18" fmla="*/ 2408683 h 2408683"/>
              <a:gd name="connsiteX19" fmla="*/ 1587744 w 4837742"/>
              <a:gd name="connsiteY19" fmla="*/ 2043625 h 2408683"/>
              <a:gd name="connsiteX20" fmla="*/ 1582230 w 4837742"/>
              <a:gd name="connsiteY20" fmla="*/ 2016912 h 2408683"/>
              <a:gd name="connsiteX21" fmla="*/ 1498632 w 4837742"/>
              <a:gd name="connsiteY21" fmla="*/ 2021028 h 2408683"/>
              <a:gd name="connsiteX22" fmla="*/ 581481 w 4837742"/>
              <a:gd name="connsiteY22" fmla="*/ 1655970 h 2408683"/>
              <a:gd name="connsiteX23" fmla="*/ 580827 w 4837742"/>
              <a:gd name="connsiteY23" fmla="*/ 1652806 h 2408683"/>
              <a:gd name="connsiteX24" fmla="*/ 571771 w 4837742"/>
              <a:gd name="connsiteY24" fmla="*/ 1651433 h 2408683"/>
              <a:gd name="connsiteX25" fmla="*/ 0 w 4837742"/>
              <a:gd name="connsiteY25" fmla="*/ 1230162 h 2408683"/>
              <a:gd name="connsiteX26" fmla="*/ 571771 w 4837742"/>
              <a:gd name="connsiteY26" fmla="*/ 808891 h 2408683"/>
              <a:gd name="connsiteX27" fmla="*/ 641038 w 4837742"/>
              <a:gd name="connsiteY27" fmla="*/ 798390 h 2408683"/>
              <a:gd name="connsiteX28" fmla="*/ 605521 w 4837742"/>
              <a:gd name="connsiteY28" fmla="*/ 742512 h 2408683"/>
              <a:gd name="connsiteX29" fmla="*/ 586501 w 4837742"/>
              <a:gd name="connsiteY29" fmla="*/ 650370 h 2408683"/>
              <a:gd name="connsiteX30" fmla="*/ 1522672 w 4837742"/>
              <a:gd name="connsiteY30" fmla="*/ 193170 h 2408683"/>
              <a:gd name="connsiteX31" fmla="*/ 1711343 w 4837742"/>
              <a:gd name="connsiteY31" fmla="*/ 202459 h 2408683"/>
              <a:gd name="connsiteX32" fmla="*/ 1799902 w 4837742"/>
              <a:gd name="connsiteY32" fmla="*/ 215884 h 2408683"/>
              <a:gd name="connsiteX33" fmla="*/ 1921804 w 4837742"/>
              <a:gd name="connsiteY33" fmla="*/ 166765 h 2408683"/>
              <a:gd name="connsiteX34" fmla="*/ 2445227 w 4837742"/>
              <a:gd name="connsiteY34" fmla="*/ 88682 h 2408683"/>
              <a:gd name="connsiteX35" fmla="*/ 2809628 w 4837742"/>
              <a:gd name="connsiteY35" fmla="*/ 124611 h 2408683"/>
              <a:gd name="connsiteX36" fmla="*/ 2906683 w 4837742"/>
              <a:gd name="connsiteY36" fmla="*/ 150339 h 2408683"/>
              <a:gd name="connsiteX37" fmla="*/ 2924805 w 4837742"/>
              <a:gd name="connsiteY37" fmla="*/ 133911 h 2408683"/>
              <a:gd name="connsiteX38" fmla="*/ 3357028 w 4837742"/>
              <a:gd name="connsiteY38" fmla="*/ 0 h 2408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837742" h="2408683">
                <a:moveTo>
                  <a:pt x="1820792" y="1081689"/>
                </a:moveTo>
                <a:lnTo>
                  <a:pt x="1817806" y="1082142"/>
                </a:lnTo>
                <a:lnTo>
                  <a:pt x="1819499" y="1084805"/>
                </a:lnTo>
                <a:close/>
                <a:moveTo>
                  <a:pt x="3357028" y="0"/>
                </a:moveTo>
                <a:cubicBezTo>
                  <a:pt x="3694615" y="0"/>
                  <a:pt x="3968284" y="204695"/>
                  <a:pt x="3968284" y="457200"/>
                </a:cubicBezTo>
                <a:lnTo>
                  <a:pt x="3956630" y="543671"/>
                </a:lnTo>
                <a:lnTo>
                  <a:pt x="4070939" y="552290"/>
                </a:lnTo>
                <a:cubicBezTo>
                  <a:pt x="4349477" y="594922"/>
                  <a:pt x="4559005" y="779259"/>
                  <a:pt x="4559005" y="1000201"/>
                </a:cubicBezTo>
                <a:lnTo>
                  <a:pt x="4546594" y="1092286"/>
                </a:lnTo>
                <a:lnTo>
                  <a:pt x="4568245" y="1101076"/>
                </a:lnTo>
                <a:cubicBezTo>
                  <a:pt x="4730840" y="1183238"/>
                  <a:pt x="4837742" y="1322377"/>
                  <a:pt x="4837742" y="1480193"/>
                </a:cubicBezTo>
                <a:cubicBezTo>
                  <a:pt x="4837742" y="1732698"/>
                  <a:pt x="4564073" y="1937393"/>
                  <a:pt x="4226486" y="1937393"/>
                </a:cubicBezTo>
                <a:cubicBezTo>
                  <a:pt x="4099891" y="1937393"/>
                  <a:pt x="3982284" y="1908608"/>
                  <a:pt x="3884727" y="1859311"/>
                </a:cubicBezTo>
                <a:lnTo>
                  <a:pt x="3821024" y="1819997"/>
                </a:lnTo>
                <a:lnTo>
                  <a:pt x="3811207" y="1833525"/>
                </a:lnTo>
                <a:cubicBezTo>
                  <a:pt x="3723329" y="1930818"/>
                  <a:pt x="3586698" y="2001450"/>
                  <a:pt x="3427533" y="2025811"/>
                </a:cubicBezTo>
                <a:lnTo>
                  <a:pt x="3425697" y="2025950"/>
                </a:lnTo>
                <a:lnTo>
                  <a:pt x="3422048" y="2043625"/>
                </a:lnTo>
                <a:cubicBezTo>
                  <a:pt x="3334754" y="2251964"/>
                  <a:pt x="2957301" y="2408683"/>
                  <a:pt x="2504896" y="2408683"/>
                </a:cubicBezTo>
                <a:cubicBezTo>
                  <a:pt x="2052491" y="2408683"/>
                  <a:pt x="1675038" y="2251964"/>
                  <a:pt x="1587744" y="2043625"/>
                </a:cubicBezTo>
                <a:lnTo>
                  <a:pt x="1582230" y="2016912"/>
                </a:lnTo>
                <a:lnTo>
                  <a:pt x="1498632" y="2021028"/>
                </a:lnTo>
                <a:cubicBezTo>
                  <a:pt x="1046228" y="2021028"/>
                  <a:pt x="668775" y="1864309"/>
                  <a:pt x="581481" y="1655970"/>
                </a:cubicBezTo>
                <a:lnTo>
                  <a:pt x="580827" y="1652806"/>
                </a:lnTo>
                <a:lnTo>
                  <a:pt x="571771" y="1651433"/>
                </a:lnTo>
                <a:cubicBezTo>
                  <a:pt x="235765" y="1582026"/>
                  <a:pt x="0" y="1419541"/>
                  <a:pt x="0" y="1230162"/>
                </a:cubicBezTo>
                <a:cubicBezTo>
                  <a:pt x="0" y="1040783"/>
                  <a:pt x="235765" y="878298"/>
                  <a:pt x="571771" y="808891"/>
                </a:cubicBezTo>
                <a:lnTo>
                  <a:pt x="641038" y="798390"/>
                </a:lnTo>
                <a:lnTo>
                  <a:pt x="605521" y="742512"/>
                </a:lnTo>
                <a:cubicBezTo>
                  <a:pt x="593050" y="712749"/>
                  <a:pt x="586501" y="681933"/>
                  <a:pt x="586501" y="650370"/>
                </a:cubicBezTo>
                <a:cubicBezTo>
                  <a:pt x="586501" y="397865"/>
                  <a:pt x="1005639" y="193170"/>
                  <a:pt x="1522672" y="193170"/>
                </a:cubicBezTo>
                <a:cubicBezTo>
                  <a:pt x="1587301" y="193170"/>
                  <a:pt x="1650401" y="196369"/>
                  <a:pt x="1711343" y="202459"/>
                </a:cubicBezTo>
                <a:lnTo>
                  <a:pt x="1799902" y="215884"/>
                </a:lnTo>
                <a:lnTo>
                  <a:pt x="1921804" y="166765"/>
                </a:lnTo>
                <a:cubicBezTo>
                  <a:pt x="2071218" y="117467"/>
                  <a:pt x="2251339" y="88682"/>
                  <a:pt x="2445227" y="88682"/>
                </a:cubicBezTo>
                <a:cubicBezTo>
                  <a:pt x="2574485" y="88682"/>
                  <a:pt x="2697625" y="101476"/>
                  <a:pt x="2809628" y="124611"/>
                </a:cubicBezTo>
                <a:lnTo>
                  <a:pt x="2906683" y="150339"/>
                </a:lnTo>
                <a:lnTo>
                  <a:pt x="2924805" y="133911"/>
                </a:lnTo>
                <a:cubicBezTo>
                  <a:pt x="3035420" y="51174"/>
                  <a:pt x="3188234" y="0"/>
                  <a:pt x="3357028" y="0"/>
                </a:cubicBezTo>
                <a:close/>
              </a:path>
            </a:pathLst>
          </a:custGeom>
          <a:solidFill>
            <a:srgbClr val="FFFFFF">
              <a:alpha val="42000"/>
            </a:srgbClr>
          </a:solidFill>
          <a:ln>
            <a:noFill/>
          </a:ln>
          <a:effectLst>
            <a:softEdge rad="266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9D15447-01E4-4AFF-9C15-5CC85D1B62F4}"/>
              </a:ext>
            </a:extLst>
          </p:cNvPr>
          <p:cNvSpPr/>
          <p:nvPr/>
        </p:nvSpPr>
        <p:spPr>
          <a:xfrm rot="21096034">
            <a:off x="4184024" y="3046399"/>
            <a:ext cx="3183351" cy="511691"/>
          </a:xfrm>
          <a:custGeom>
            <a:avLst/>
            <a:gdLst>
              <a:gd name="connsiteX0" fmla="*/ 2918165 w 3098031"/>
              <a:gd name="connsiteY0" fmla="*/ 0 h 511691"/>
              <a:gd name="connsiteX1" fmla="*/ 3098031 w 3098031"/>
              <a:gd name="connsiteY1" fmla="*/ 191673 h 511691"/>
              <a:gd name="connsiteX2" fmla="*/ 3032474 w 3098031"/>
              <a:gd name="connsiteY2" fmla="*/ 230126 h 511691"/>
              <a:gd name="connsiteX3" fmla="*/ 1546318 w 3098031"/>
              <a:gd name="connsiteY3" fmla="*/ 511691 h 511691"/>
              <a:gd name="connsiteX4" fmla="*/ 60163 w 3098031"/>
              <a:gd name="connsiteY4" fmla="*/ 230126 h 511691"/>
              <a:gd name="connsiteX5" fmla="*/ 0 w 3098031"/>
              <a:gd name="connsiteY5" fmla="*/ 194838 h 511691"/>
              <a:gd name="connsiteX6" fmla="*/ 285035 w 3098031"/>
              <a:gd name="connsiteY6" fmla="*/ 30131 h 511691"/>
              <a:gd name="connsiteX7" fmla="*/ 386753 w 3098031"/>
              <a:gd name="connsiteY7" fmla="*/ 56247 h 511691"/>
              <a:gd name="connsiteX8" fmla="*/ 1546318 w 3098031"/>
              <a:gd name="connsiteY8" fmla="*/ 174070 h 511691"/>
              <a:gd name="connsiteX9" fmla="*/ 2893154 w 3098031"/>
              <a:gd name="connsiteY9" fmla="*/ 8166 h 511691"/>
              <a:gd name="connsiteX10" fmla="*/ 2918165 w 3098031"/>
              <a:gd name="connsiteY10" fmla="*/ 0 h 511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98031" h="511691">
                <a:moveTo>
                  <a:pt x="2918165" y="0"/>
                </a:moveTo>
                <a:lnTo>
                  <a:pt x="3098031" y="191673"/>
                </a:lnTo>
                <a:lnTo>
                  <a:pt x="3032474" y="230126"/>
                </a:lnTo>
                <a:cubicBezTo>
                  <a:pt x="2710395" y="400002"/>
                  <a:pt x="2164960" y="511691"/>
                  <a:pt x="1546318" y="511691"/>
                </a:cubicBezTo>
                <a:cubicBezTo>
                  <a:pt x="927676" y="511691"/>
                  <a:pt x="382242" y="400002"/>
                  <a:pt x="60163" y="230126"/>
                </a:cubicBezTo>
                <a:lnTo>
                  <a:pt x="0" y="194838"/>
                </a:lnTo>
                <a:lnTo>
                  <a:pt x="285035" y="30131"/>
                </a:lnTo>
                <a:lnTo>
                  <a:pt x="386753" y="56247"/>
                </a:lnTo>
                <a:cubicBezTo>
                  <a:pt x="714001" y="130441"/>
                  <a:pt x="1114178" y="174070"/>
                  <a:pt x="1546318" y="174070"/>
                </a:cubicBezTo>
                <a:cubicBezTo>
                  <a:pt x="2064886" y="174070"/>
                  <a:pt x="2537430" y="111245"/>
                  <a:pt x="2893154" y="8166"/>
                </a:cubicBezTo>
                <a:lnTo>
                  <a:pt x="2918165" y="0"/>
                </a:lnTo>
                <a:close/>
              </a:path>
            </a:pathLst>
          </a:custGeom>
          <a:solidFill>
            <a:srgbClr val="FFFFFF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20F0D7F-3347-4A37-97EA-21085AB1F55D}"/>
              </a:ext>
            </a:extLst>
          </p:cNvPr>
          <p:cNvSpPr/>
          <p:nvPr/>
        </p:nvSpPr>
        <p:spPr>
          <a:xfrm rot="21096034">
            <a:off x="2765184" y="4008708"/>
            <a:ext cx="5978436" cy="766003"/>
          </a:xfrm>
          <a:custGeom>
            <a:avLst/>
            <a:gdLst>
              <a:gd name="connsiteX0" fmla="*/ 5700194 w 5978436"/>
              <a:gd name="connsiteY0" fmla="*/ 244898 h 766003"/>
              <a:gd name="connsiteX1" fmla="*/ 5978436 w 5978436"/>
              <a:gd name="connsiteY1" fmla="*/ 541406 h 766003"/>
              <a:gd name="connsiteX2" fmla="*/ 5892928 w 5978436"/>
              <a:gd name="connsiteY2" fmla="*/ 565488 h 766003"/>
              <a:gd name="connsiteX3" fmla="*/ 3139183 w 5978436"/>
              <a:gd name="connsiteY3" fmla="*/ 756696 h 766003"/>
              <a:gd name="connsiteX4" fmla="*/ 102343 w 5978436"/>
              <a:gd name="connsiteY4" fmla="*/ 266627 h 766003"/>
              <a:gd name="connsiteX5" fmla="*/ 0 w 5978436"/>
              <a:gd name="connsiteY5" fmla="*/ 208328 h 766003"/>
              <a:gd name="connsiteX6" fmla="*/ 360524 w 5978436"/>
              <a:gd name="connsiteY6" fmla="*/ 0 h 766003"/>
              <a:gd name="connsiteX7" fmla="*/ 460928 w 5978436"/>
              <a:gd name="connsiteY7" fmla="*/ 33235 h 766003"/>
              <a:gd name="connsiteX8" fmla="*/ 3151211 w 5978436"/>
              <a:gd name="connsiteY8" fmla="*/ 390738 h 766003"/>
              <a:gd name="connsiteX9" fmla="*/ 5700019 w 5978436"/>
              <a:gd name="connsiteY9" fmla="*/ 244936 h 766003"/>
              <a:gd name="connsiteX10" fmla="*/ 5700194 w 5978436"/>
              <a:gd name="connsiteY10" fmla="*/ 244898 h 766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978436" h="766003">
                <a:moveTo>
                  <a:pt x="5700194" y="244898"/>
                </a:moveTo>
                <a:lnTo>
                  <a:pt x="5978436" y="541406"/>
                </a:lnTo>
                <a:lnTo>
                  <a:pt x="5892928" y="565488"/>
                </a:lnTo>
                <a:cubicBezTo>
                  <a:pt x="5292562" y="715724"/>
                  <a:pt x="4281636" y="794246"/>
                  <a:pt x="3139183" y="756696"/>
                </a:cubicBezTo>
                <a:cubicBezTo>
                  <a:pt x="1768240" y="711637"/>
                  <a:pt x="597261" y="512231"/>
                  <a:pt x="102343" y="266627"/>
                </a:cubicBezTo>
                <a:lnTo>
                  <a:pt x="0" y="208328"/>
                </a:lnTo>
                <a:lnTo>
                  <a:pt x="360524" y="0"/>
                </a:lnTo>
                <a:lnTo>
                  <a:pt x="460928" y="33235"/>
                </a:lnTo>
                <a:cubicBezTo>
                  <a:pt x="1055437" y="215624"/>
                  <a:pt x="2037320" y="354127"/>
                  <a:pt x="3151211" y="390738"/>
                </a:cubicBezTo>
                <a:cubicBezTo>
                  <a:pt x="4172278" y="424298"/>
                  <a:pt x="5088283" y="365141"/>
                  <a:pt x="5700019" y="244936"/>
                </a:cubicBezTo>
                <a:lnTo>
                  <a:pt x="5700194" y="244898"/>
                </a:lnTo>
                <a:close/>
              </a:path>
            </a:pathLst>
          </a:custGeom>
          <a:solidFill>
            <a:srgbClr val="FFFFFF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8123E9-B11D-410B-AD6B-535884F9F640}"/>
              </a:ext>
            </a:extLst>
          </p:cNvPr>
          <p:cNvSpPr/>
          <p:nvPr/>
        </p:nvSpPr>
        <p:spPr>
          <a:xfrm rot="21096034">
            <a:off x="1414256" y="4874505"/>
            <a:ext cx="8881579" cy="1337477"/>
          </a:xfrm>
          <a:custGeom>
            <a:avLst/>
            <a:gdLst>
              <a:gd name="connsiteX0" fmla="*/ 8570320 w 8881579"/>
              <a:gd name="connsiteY0" fmla="*/ 815279 h 1337477"/>
              <a:gd name="connsiteX1" fmla="*/ 8881579 w 8881579"/>
              <a:gd name="connsiteY1" fmla="*/ 1146971 h 1337477"/>
              <a:gd name="connsiteX2" fmla="*/ 8878947 w 8881579"/>
              <a:gd name="connsiteY2" fmla="*/ 1148241 h 1337477"/>
              <a:gd name="connsiteX3" fmla="*/ 4440141 w 8881579"/>
              <a:gd name="connsiteY3" fmla="*/ 1201507 h 1337477"/>
              <a:gd name="connsiteX4" fmla="*/ 8733 w 8881579"/>
              <a:gd name="connsiteY4" fmla="*/ 230356 h 1337477"/>
              <a:gd name="connsiteX5" fmla="*/ 0 w 8881579"/>
              <a:gd name="connsiteY5" fmla="*/ 218635 h 1337477"/>
              <a:gd name="connsiteX6" fmla="*/ 378361 w 8881579"/>
              <a:gd name="connsiteY6" fmla="*/ 0 h 1337477"/>
              <a:gd name="connsiteX7" fmla="*/ 475191 w 8881579"/>
              <a:gd name="connsiteY7" fmla="*/ 39551 h 1337477"/>
              <a:gd name="connsiteX8" fmla="*/ 4481234 w 8881579"/>
              <a:gd name="connsiteY8" fmla="*/ 775313 h 1337477"/>
              <a:gd name="connsiteX9" fmla="*/ 8554054 w 8881579"/>
              <a:gd name="connsiteY9" fmla="*/ 818501 h 1337477"/>
              <a:gd name="connsiteX10" fmla="*/ 8570320 w 8881579"/>
              <a:gd name="connsiteY10" fmla="*/ 815279 h 1337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881579" h="1337477">
                <a:moveTo>
                  <a:pt x="8570320" y="815279"/>
                </a:moveTo>
                <a:lnTo>
                  <a:pt x="8881579" y="1146971"/>
                </a:lnTo>
                <a:lnTo>
                  <a:pt x="8878947" y="1148241"/>
                </a:lnTo>
                <a:cubicBezTo>
                  <a:pt x="8349140" y="1373908"/>
                  <a:pt x="6553699" y="1405292"/>
                  <a:pt x="4440141" y="1201507"/>
                </a:cubicBezTo>
                <a:cubicBezTo>
                  <a:pt x="2170023" y="982626"/>
                  <a:pt x="311971" y="567561"/>
                  <a:pt x="8733" y="230356"/>
                </a:cubicBezTo>
                <a:lnTo>
                  <a:pt x="0" y="218635"/>
                </a:lnTo>
                <a:lnTo>
                  <a:pt x="378361" y="0"/>
                </a:lnTo>
                <a:lnTo>
                  <a:pt x="475191" y="39551"/>
                </a:lnTo>
                <a:cubicBezTo>
                  <a:pt x="1206685" y="317575"/>
                  <a:pt x="2719937" y="605491"/>
                  <a:pt x="4481234" y="775313"/>
                </a:cubicBezTo>
                <a:cubicBezTo>
                  <a:pt x="6242533" y="945134"/>
                  <a:pt x="7782916" y="951643"/>
                  <a:pt x="8554054" y="818501"/>
                </a:cubicBezTo>
                <a:lnTo>
                  <a:pt x="8570320" y="8152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F97F411-B9FC-4979-BA75-095941C7847B}"/>
              </a:ext>
            </a:extLst>
          </p:cNvPr>
          <p:cNvSpPr/>
          <p:nvPr/>
        </p:nvSpPr>
        <p:spPr>
          <a:xfrm rot="21096034">
            <a:off x="4424595" y="1616581"/>
            <a:ext cx="2633130" cy="1599429"/>
          </a:xfrm>
          <a:custGeom>
            <a:avLst/>
            <a:gdLst>
              <a:gd name="connsiteX0" fmla="*/ 1725663 w 2633130"/>
              <a:gd name="connsiteY0" fmla="*/ 0 h 1141109"/>
              <a:gd name="connsiteX1" fmla="*/ 2633130 w 2633130"/>
              <a:gd name="connsiteY1" fmla="*/ 967039 h 1141109"/>
              <a:gd name="connsiteX2" fmla="*/ 2608119 w 2633130"/>
              <a:gd name="connsiteY2" fmla="*/ 975205 h 1141109"/>
              <a:gd name="connsiteX3" fmla="*/ 1261283 w 2633130"/>
              <a:gd name="connsiteY3" fmla="*/ 1141109 h 1141109"/>
              <a:gd name="connsiteX4" fmla="*/ 101718 w 2633130"/>
              <a:gd name="connsiteY4" fmla="*/ 1023286 h 1141109"/>
              <a:gd name="connsiteX5" fmla="*/ 0 w 2633130"/>
              <a:gd name="connsiteY5" fmla="*/ 997170 h 1141109"/>
              <a:gd name="connsiteX6" fmla="*/ 1725663 w 2633130"/>
              <a:gd name="connsiteY6" fmla="*/ 0 h 1141109"/>
              <a:gd name="connsiteX0" fmla="*/ 1725663 w 2633130"/>
              <a:gd name="connsiteY0" fmla="*/ 0 h 1141109"/>
              <a:gd name="connsiteX1" fmla="*/ 2633130 w 2633130"/>
              <a:gd name="connsiteY1" fmla="*/ 967039 h 1141109"/>
              <a:gd name="connsiteX2" fmla="*/ 2608119 w 2633130"/>
              <a:gd name="connsiteY2" fmla="*/ 975205 h 1141109"/>
              <a:gd name="connsiteX3" fmla="*/ 1261283 w 2633130"/>
              <a:gd name="connsiteY3" fmla="*/ 1141109 h 1141109"/>
              <a:gd name="connsiteX4" fmla="*/ 101718 w 2633130"/>
              <a:gd name="connsiteY4" fmla="*/ 1023286 h 1141109"/>
              <a:gd name="connsiteX5" fmla="*/ 0 w 2633130"/>
              <a:gd name="connsiteY5" fmla="*/ 997170 h 1141109"/>
              <a:gd name="connsiteX6" fmla="*/ 1725663 w 2633130"/>
              <a:gd name="connsiteY6" fmla="*/ 0 h 1141109"/>
              <a:gd name="connsiteX0" fmla="*/ 1725663 w 2633130"/>
              <a:gd name="connsiteY0" fmla="*/ 0 h 1141109"/>
              <a:gd name="connsiteX1" fmla="*/ 2633130 w 2633130"/>
              <a:gd name="connsiteY1" fmla="*/ 967039 h 1141109"/>
              <a:gd name="connsiteX2" fmla="*/ 2608119 w 2633130"/>
              <a:gd name="connsiteY2" fmla="*/ 975205 h 1141109"/>
              <a:gd name="connsiteX3" fmla="*/ 1261283 w 2633130"/>
              <a:gd name="connsiteY3" fmla="*/ 1141109 h 1141109"/>
              <a:gd name="connsiteX4" fmla="*/ 101718 w 2633130"/>
              <a:gd name="connsiteY4" fmla="*/ 1023286 h 1141109"/>
              <a:gd name="connsiteX5" fmla="*/ 0 w 2633130"/>
              <a:gd name="connsiteY5" fmla="*/ 997170 h 1141109"/>
              <a:gd name="connsiteX6" fmla="*/ 1725663 w 2633130"/>
              <a:gd name="connsiteY6" fmla="*/ 0 h 1141109"/>
              <a:gd name="connsiteX0" fmla="*/ 1602606 w 2633130"/>
              <a:gd name="connsiteY0" fmla="*/ 0 h 1599429"/>
              <a:gd name="connsiteX1" fmla="*/ 2633130 w 2633130"/>
              <a:gd name="connsiteY1" fmla="*/ 1425359 h 1599429"/>
              <a:gd name="connsiteX2" fmla="*/ 2608119 w 2633130"/>
              <a:gd name="connsiteY2" fmla="*/ 1433525 h 1599429"/>
              <a:gd name="connsiteX3" fmla="*/ 1261283 w 2633130"/>
              <a:gd name="connsiteY3" fmla="*/ 1599429 h 1599429"/>
              <a:gd name="connsiteX4" fmla="*/ 101718 w 2633130"/>
              <a:gd name="connsiteY4" fmla="*/ 1481606 h 1599429"/>
              <a:gd name="connsiteX5" fmla="*/ 0 w 2633130"/>
              <a:gd name="connsiteY5" fmla="*/ 1455490 h 1599429"/>
              <a:gd name="connsiteX6" fmla="*/ 1602606 w 2633130"/>
              <a:gd name="connsiteY6" fmla="*/ 0 h 1599429"/>
              <a:gd name="connsiteX0" fmla="*/ 1602606 w 2633130"/>
              <a:gd name="connsiteY0" fmla="*/ 24470 h 1623899"/>
              <a:gd name="connsiteX1" fmla="*/ 2633130 w 2633130"/>
              <a:gd name="connsiteY1" fmla="*/ 1449829 h 1623899"/>
              <a:gd name="connsiteX2" fmla="*/ 2608119 w 2633130"/>
              <a:gd name="connsiteY2" fmla="*/ 1457995 h 1623899"/>
              <a:gd name="connsiteX3" fmla="*/ 1261283 w 2633130"/>
              <a:gd name="connsiteY3" fmla="*/ 1623899 h 1623899"/>
              <a:gd name="connsiteX4" fmla="*/ 101718 w 2633130"/>
              <a:gd name="connsiteY4" fmla="*/ 1506076 h 1623899"/>
              <a:gd name="connsiteX5" fmla="*/ 0 w 2633130"/>
              <a:gd name="connsiteY5" fmla="*/ 1479960 h 1623899"/>
              <a:gd name="connsiteX6" fmla="*/ 797560 w 2633130"/>
              <a:gd name="connsiteY6" fmla="*/ 615842 h 1623899"/>
              <a:gd name="connsiteX7" fmla="*/ 1602606 w 2633130"/>
              <a:gd name="connsiteY7" fmla="*/ 24470 h 1623899"/>
              <a:gd name="connsiteX0" fmla="*/ 1602606 w 2633130"/>
              <a:gd name="connsiteY0" fmla="*/ 15221 h 1614650"/>
              <a:gd name="connsiteX1" fmla="*/ 2633130 w 2633130"/>
              <a:gd name="connsiteY1" fmla="*/ 1440580 h 1614650"/>
              <a:gd name="connsiteX2" fmla="*/ 2608119 w 2633130"/>
              <a:gd name="connsiteY2" fmla="*/ 1448746 h 1614650"/>
              <a:gd name="connsiteX3" fmla="*/ 1261283 w 2633130"/>
              <a:gd name="connsiteY3" fmla="*/ 1614650 h 1614650"/>
              <a:gd name="connsiteX4" fmla="*/ 101718 w 2633130"/>
              <a:gd name="connsiteY4" fmla="*/ 1496827 h 1614650"/>
              <a:gd name="connsiteX5" fmla="*/ 0 w 2633130"/>
              <a:gd name="connsiteY5" fmla="*/ 1470711 h 1614650"/>
              <a:gd name="connsiteX6" fmla="*/ 797560 w 2633130"/>
              <a:gd name="connsiteY6" fmla="*/ 606593 h 1614650"/>
              <a:gd name="connsiteX7" fmla="*/ 1602606 w 2633130"/>
              <a:gd name="connsiteY7" fmla="*/ 15221 h 1614650"/>
              <a:gd name="connsiteX0" fmla="*/ 1602606 w 2633130"/>
              <a:gd name="connsiteY0" fmla="*/ 13395 h 1612824"/>
              <a:gd name="connsiteX1" fmla="*/ 2633130 w 2633130"/>
              <a:gd name="connsiteY1" fmla="*/ 1438754 h 1612824"/>
              <a:gd name="connsiteX2" fmla="*/ 2608119 w 2633130"/>
              <a:gd name="connsiteY2" fmla="*/ 1446920 h 1612824"/>
              <a:gd name="connsiteX3" fmla="*/ 1261283 w 2633130"/>
              <a:gd name="connsiteY3" fmla="*/ 1612824 h 1612824"/>
              <a:gd name="connsiteX4" fmla="*/ 101718 w 2633130"/>
              <a:gd name="connsiteY4" fmla="*/ 1495001 h 1612824"/>
              <a:gd name="connsiteX5" fmla="*/ 0 w 2633130"/>
              <a:gd name="connsiteY5" fmla="*/ 1468885 h 1612824"/>
              <a:gd name="connsiteX6" fmla="*/ 797560 w 2633130"/>
              <a:gd name="connsiteY6" fmla="*/ 604767 h 1612824"/>
              <a:gd name="connsiteX7" fmla="*/ 1602606 w 2633130"/>
              <a:gd name="connsiteY7" fmla="*/ 13395 h 1612824"/>
              <a:gd name="connsiteX0" fmla="*/ 1602606 w 2633130"/>
              <a:gd name="connsiteY0" fmla="*/ 19379 h 1618808"/>
              <a:gd name="connsiteX1" fmla="*/ 2633130 w 2633130"/>
              <a:gd name="connsiteY1" fmla="*/ 1444738 h 1618808"/>
              <a:gd name="connsiteX2" fmla="*/ 2608119 w 2633130"/>
              <a:gd name="connsiteY2" fmla="*/ 1452904 h 1618808"/>
              <a:gd name="connsiteX3" fmla="*/ 1261283 w 2633130"/>
              <a:gd name="connsiteY3" fmla="*/ 1618808 h 1618808"/>
              <a:gd name="connsiteX4" fmla="*/ 101718 w 2633130"/>
              <a:gd name="connsiteY4" fmla="*/ 1500985 h 1618808"/>
              <a:gd name="connsiteX5" fmla="*/ 0 w 2633130"/>
              <a:gd name="connsiteY5" fmla="*/ 1474869 h 1618808"/>
              <a:gd name="connsiteX6" fmla="*/ 797560 w 2633130"/>
              <a:gd name="connsiteY6" fmla="*/ 610751 h 1618808"/>
              <a:gd name="connsiteX7" fmla="*/ 1602606 w 2633130"/>
              <a:gd name="connsiteY7" fmla="*/ 19379 h 1618808"/>
              <a:gd name="connsiteX0" fmla="*/ 1602606 w 2633130"/>
              <a:gd name="connsiteY0" fmla="*/ 19616 h 1619045"/>
              <a:gd name="connsiteX1" fmla="*/ 2633130 w 2633130"/>
              <a:gd name="connsiteY1" fmla="*/ 1444975 h 1619045"/>
              <a:gd name="connsiteX2" fmla="*/ 2608119 w 2633130"/>
              <a:gd name="connsiteY2" fmla="*/ 1453141 h 1619045"/>
              <a:gd name="connsiteX3" fmla="*/ 1261283 w 2633130"/>
              <a:gd name="connsiteY3" fmla="*/ 1619045 h 1619045"/>
              <a:gd name="connsiteX4" fmla="*/ 101718 w 2633130"/>
              <a:gd name="connsiteY4" fmla="*/ 1501222 h 1619045"/>
              <a:gd name="connsiteX5" fmla="*/ 0 w 2633130"/>
              <a:gd name="connsiteY5" fmla="*/ 1475106 h 1619045"/>
              <a:gd name="connsiteX6" fmla="*/ 690155 w 2633130"/>
              <a:gd name="connsiteY6" fmla="*/ 601926 h 1619045"/>
              <a:gd name="connsiteX7" fmla="*/ 1602606 w 2633130"/>
              <a:gd name="connsiteY7" fmla="*/ 19616 h 1619045"/>
              <a:gd name="connsiteX0" fmla="*/ 1602606 w 2633130"/>
              <a:gd name="connsiteY0" fmla="*/ 19616 h 1619045"/>
              <a:gd name="connsiteX1" fmla="*/ 2633130 w 2633130"/>
              <a:gd name="connsiteY1" fmla="*/ 1444975 h 1619045"/>
              <a:gd name="connsiteX2" fmla="*/ 2608119 w 2633130"/>
              <a:gd name="connsiteY2" fmla="*/ 1453141 h 1619045"/>
              <a:gd name="connsiteX3" fmla="*/ 1261283 w 2633130"/>
              <a:gd name="connsiteY3" fmla="*/ 1619045 h 1619045"/>
              <a:gd name="connsiteX4" fmla="*/ 101718 w 2633130"/>
              <a:gd name="connsiteY4" fmla="*/ 1501222 h 1619045"/>
              <a:gd name="connsiteX5" fmla="*/ 0 w 2633130"/>
              <a:gd name="connsiteY5" fmla="*/ 1475106 h 1619045"/>
              <a:gd name="connsiteX6" fmla="*/ 690155 w 2633130"/>
              <a:gd name="connsiteY6" fmla="*/ 601926 h 1619045"/>
              <a:gd name="connsiteX7" fmla="*/ 1602606 w 2633130"/>
              <a:gd name="connsiteY7" fmla="*/ 19616 h 1619045"/>
              <a:gd name="connsiteX0" fmla="*/ 1602606 w 2633130"/>
              <a:gd name="connsiteY0" fmla="*/ 19616 h 1619045"/>
              <a:gd name="connsiteX1" fmla="*/ 2633130 w 2633130"/>
              <a:gd name="connsiteY1" fmla="*/ 1444975 h 1619045"/>
              <a:gd name="connsiteX2" fmla="*/ 2608119 w 2633130"/>
              <a:gd name="connsiteY2" fmla="*/ 1453141 h 1619045"/>
              <a:gd name="connsiteX3" fmla="*/ 1261283 w 2633130"/>
              <a:gd name="connsiteY3" fmla="*/ 1619045 h 1619045"/>
              <a:gd name="connsiteX4" fmla="*/ 101718 w 2633130"/>
              <a:gd name="connsiteY4" fmla="*/ 1501222 h 1619045"/>
              <a:gd name="connsiteX5" fmla="*/ 0 w 2633130"/>
              <a:gd name="connsiteY5" fmla="*/ 1475106 h 1619045"/>
              <a:gd name="connsiteX6" fmla="*/ 690155 w 2633130"/>
              <a:gd name="connsiteY6" fmla="*/ 601926 h 1619045"/>
              <a:gd name="connsiteX7" fmla="*/ 1602606 w 2633130"/>
              <a:gd name="connsiteY7" fmla="*/ 19616 h 1619045"/>
              <a:gd name="connsiteX0" fmla="*/ 1602606 w 2633130"/>
              <a:gd name="connsiteY0" fmla="*/ 19932 h 1619361"/>
              <a:gd name="connsiteX1" fmla="*/ 2633130 w 2633130"/>
              <a:gd name="connsiteY1" fmla="*/ 1445291 h 1619361"/>
              <a:gd name="connsiteX2" fmla="*/ 2608119 w 2633130"/>
              <a:gd name="connsiteY2" fmla="*/ 1453457 h 1619361"/>
              <a:gd name="connsiteX3" fmla="*/ 1261283 w 2633130"/>
              <a:gd name="connsiteY3" fmla="*/ 1619361 h 1619361"/>
              <a:gd name="connsiteX4" fmla="*/ 101718 w 2633130"/>
              <a:gd name="connsiteY4" fmla="*/ 1501538 h 1619361"/>
              <a:gd name="connsiteX5" fmla="*/ 0 w 2633130"/>
              <a:gd name="connsiteY5" fmla="*/ 1475422 h 1619361"/>
              <a:gd name="connsiteX6" fmla="*/ 610339 w 2633130"/>
              <a:gd name="connsiteY6" fmla="*/ 590457 h 1619361"/>
              <a:gd name="connsiteX7" fmla="*/ 1602606 w 2633130"/>
              <a:gd name="connsiteY7" fmla="*/ 19932 h 1619361"/>
              <a:gd name="connsiteX0" fmla="*/ 1602606 w 2633130"/>
              <a:gd name="connsiteY0" fmla="*/ 19932 h 1619361"/>
              <a:gd name="connsiteX1" fmla="*/ 2633130 w 2633130"/>
              <a:gd name="connsiteY1" fmla="*/ 1445291 h 1619361"/>
              <a:gd name="connsiteX2" fmla="*/ 2608119 w 2633130"/>
              <a:gd name="connsiteY2" fmla="*/ 1453457 h 1619361"/>
              <a:gd name="connsiteX3" fmla="*/ 1261283 w 2633130"/>
              <a:gd name="connsiteY3" fmla="*/ 1619361 h 1619361"/>
              <a:gd name="connsiteX4" fmla="*/ 101718 w 2633130"/>
              <a:gd name="connsiteY4" fmla="*/ 1501538 h 1619361"/>
              <a:gd name="connsiteX5" fmla="*/ 0 w 2633130"/>
              <a:gd name="connsiteY5" fmla="*/ 1475422 h 1619361"/>
              <a:gd name="connsiteX6" fmla="*/ 610339 w 2633130"/>
              <a:gd name="connsiteY6" fmla="*/ 590457 h 1619361"/>
              <a:gd name="connsiteX7" fmla="*/ 1602606 w 2633130"/>
              <a:gd name="connsiteY7" fmla="*/ 19932 h 1619361"/>
              <a:gd name="connsiteX0" fmla="*/ 1602606 w 2633130"/>
              <a:gd name="connsiteY0" fmla="*/ 17716 h 1617145"/>
              <a:gd name="connsiteX1" fmla="*/ 2633130 w 2633130"/>
              <a:gd name="connsiteY1" fmla="*/ 1443075 h 1617145"/>
              <a:gd name="connsiteX2" fmla="*/ 2608119 w 2633130"/>
              <a:gd name="connsiteY2" fmla="*/ 1451241 h 1617145"/>
              <a:gd name="connsiteX3" fmla="*/ 1261283 w 2633130"/>
              <a:gd name="connsiteY3" fmla="*/ 1617145 h 1617145"/>
              <a:gd name="connsiteX4" fmla="*/ 101718 w 2633130"/>
              <a:gd name="connsiteY4" fmla="*/ 1499322 h 1617145"/>
              <a:gd name="connsiteX5" fmla="*/ 0 w 2633130"/>
              <a:gd name="connsiteY5" fmla="*/ 1473206 h 1617145"/>
              <a:gd name="connsiteX6" fmla="*/ 610339 w 2633130"/>
              <a:gd name="connsiteY6" fmla="*/ 588241 h 1617145"/>
              <a:gd name="connsiteX7" fmla="*/ 1602606 w 2633130"/>
              <a:gd name="connsiteY7" fmla="*/ 17716 h 1617145"/>
              <a:gd name="connsiteX0" fmla="*/ 1602606 w 2633130"/>
              <a:gd name="connsiteY0" fmla="*/ 17716 h 1617145"/>
              <a:gd name="connsiteX1" fmla="*/ 2633130 w 2633130"/>
              <a:gd name="connsiteY1" fmla="*/ 1443075 h 1617145"/>
              <a:gd name="connsiteX2" fmla="*/ 2608119 w 2633130"/>
              <a:gd name="connsiteY2" fmla="*/ 1451241 h 1617145"/>
              <a:gd name="connsiteX3" fmla="*/ 1261283 w 2633130"/>
              <a:gd name="connsiteY3" fmla="*/ 1617145 h 1617145"/>
              <a:gd name="connsiteX4" fmla="*/ 101718 w 2633130"/>
              <a:gd name="connsiteY4" fmla="*/ 1499322 h 1617145"/>
              <a:gd name="connsiteX5" fmla="*/ 0 w 2633130"/>
              <a:gd name="connsiteY5" fmla="*/ 1473206 h 1617145"/>
              <a:gd name="connsiteX6" fmla="*/ 610339 w 2633130"/>
              <a:gd name="connsiteY6" fmla="*/ 588241 h 1617145"/>
              <a:gd name="connsiteX7" fmla="*/ 1602606 w 2633130"/>
              <a:gd name="connsiteY7" fmla="*/ 17716 h 1617145"/>
              <a:gd name="connsiteX0" fmla="*/ 1602606 w 2633130"/>
              <a:gd name="connsiteY0" fmla="*/ 0 h 1599429"/>
              <a:gd name="connsiteX1" fmla="*/ 2633130 w 2633130"/>
              <a:gd name="connsiteY1" fmla="*/ 1425359 h 1599429"/>
              <a:gd name="connsiteX2" fmla="*/ 2608119 w 2633130"/>
              <a:gd name="connsiteY2" fmla="*/ 1433525 h 1599429"/>
              <a:gd name="connsiteX3" fmla="*/ 1261283 w 2633130"/>
              <a:gd name="connsiteY3" fmla="*/ 1599429 h 1599429"/>
              <a:gd name="connsiteX4" fmla="*/ 101718 w 2633130"/>
              <a:gd name="connsiteY4" fmla="*/ 1481606 h 1599429"/>
              <a:gd name="connsiteX5" fmla="*/ 0 w 2633130"/>
              <a:gd name="connsiteY5" fmla="*/ 1455490 h 1599429"/>
              <a:gd name="connsiteX6" fmla="*/ 610339 w 2633130"/>
              <a:gd name="connsiteY6" fmla="*/ 570525 h 1599429"/>
              <a:gd name="connsiteX7" fmla="*/ 1602606 w 2633130"/>
              <a:gd name="connsiteY7" fmla="*/ 0 h 1599429"/>
              <a:gd name="connsiteX0" fmla="*/ 1602606 w 2633130"/>
              <a:gd name="connsiteY0" fmla="*/ 0 h 1599429"/>
              <a:gd name="connsiteX1" fmla="*/ 1967040 w 2633130"/>
              <a:gd name="connsiteY1" fmla="*/ 675473 h 1599429"/>
              <a:gd name="connsiteX2" fmla="*/ 2633130 w 2633130"/>
              <a:gd name="connsiteY2" fmla="*/ 1425359 h 1599429"/>
              <a:gd name="connsiteX3" fmla="*/ 2608119 w 2633130"/>
              <a:gd name="connsiteY3" fmla="*/ 1433525 h 1599429"/>
              <a:gd name="connsiteX4" fmla="*/ 1261283 w 2633130"/>
              <a:gd name="connsiteY4" fmla="*/ 1599429 h 1599429"/>
              <a:gd name="connsiteX5" fmla="*/ 101718 w 2633130"/>
              <a:gd name="connsiteY5" fmla="*/ 1481606 h 1599429"/>
              <a:gd name="connsiteX6" fmla="*/ 0 w 2633130"/>
              <a:gd name="connsiteY6" fmla="*/ 1455490 h 1599429"/>
              <a:gd name="connsiteX7" fmla="*/ 610339 w 2633130"/>
              <a:gd name="connsiteY7" fmla="*/ 570525 h 1599429"/>
              <a:gd name="connsiteX8" fmla="*/ 1602606 w 2633130"/>
              <a:gd name="connsiteY8" fmla="*/ 0 h 1599429"/>
              <a:gd name="connsiteX0" fmla="*/ 1602606 w 2633130"/>
              <a:gd name="connsiteY0" fmla="*/ 0 h 1599429"/>
              <a:gd name="connsiteX1" fmla="*/ 1992994 w 2633130"/>
              <a:gd name="connsiteY1" fmla="*/ 656198 h 1599429"/>
              <a:gd name="connsiteX2" fmla="*/ 2633130 w 2633130"/>
              <a:gd name="connsiteY2" fmla="*/ 1425359 h 1599429"/>
              <a:gd name="connsiteX3" fmla="*/ 2608119 w 2633130"/>
              <a:gd name="connsiteY3" fmla="*/ 1433525 h 1599429"/>
              <a:gd name="connsiteX4" fmla="*/ 1261283 w 2633130"/>
              <a:gd name="connsiteY4" fmla="*/ 1599429 h 1599429"/>
              <a:gd name="connsiteX5" fmla="*/ 101718 w 2633130"/>
              <a:gd name="connsiteY5" fmla="*/ 1481606 h 1599429"/>
              <a:gd name="connsiteX6" fmla="*/ 0 w 2633130"/>
              <a:gd name="connsiteY6" fmla="*/ 1455490 h 1599429"/>
              <a:gd name="connsiteX7" fmla="*/ 610339 w 2633130"/>
              <a:gd name="connsiteY7" fmla="*/ 570525 h 1599429"/>
              <a:gd name="connsiteX8" fmla="*/ 1602606 w 2633130"/>
              <a:gd name="connsiteY8" fmla="*/ 0 h 1599429"/>
              <a:gd name="connsiteX0" fmla="*/ 1602606 w 2633130"/>
              <a:gd name="connsiteY0" fmla="*/ 0 h 1599429"/>
              <a:gd name="connsiteX1" fmla="*/ 1992994 w 2633130"/>
              <a:gd name="connsiteY1" fmla="*/ 656198 h 1599429"/>
              <a:gd name="connsiteX2" fmla="*/ 2633130 w 2633130"/>
              <a:gd name="connsiteY2" fmla="*/ 1425359 h 1599429"/>
              <a:gd name="connsiteX3" fmla="*/ 2608119 w 2633130"/>
              <a:gd name="connsiteY3" fmla="*/ 1433525 h 1599429"/>
              <a:gd name="connsiteX4" fmla="*/ 1261283 w 2633130"/>
              <a:gd name="connsiteY4" fmla="*/ 1599429 h 1599429"/>
              <a:gd name="connsiteX5" fmla="*/ 101718 w 2633130"/>
              <a:gd name="connsiteY5" fmla="*/ 1481606 h 1599429"/>
              <a:gd name="connsiteX6" fmla="*/ 0 w 2633130"/>
              <a:gd name="connsiteY6" fmla="*/ 1455490 h 1599429"/>
              <a:gd name="connsiteX7" fmla="*/ 610339 w 2633130"/>
              <a:gd name="connsiteY7" fmla="*/ 570525 h 1599429"/>
              <a:gd name="connsiteX8" fmla="*/ 1602606 w 2633130"/>
              <a:gd name="connsiteY8" fmla="*/ 0 h 1599429"/>
              <a:gd name="connsiteX0" fmla="*/ 1602606 w 2633130"/>
              <a:gd name="connsiteY0" fmla="*/ 0 h 1599429"/>
              <a:gd name="connsiteX1" fmla="*/ 1992994 w 2633130"/>
              <a:gd name="connsiteY1" fmla="*/ 656198 h 1599429"/>
              <a:gd name="connsiteX2" fmla="*/ 2633130 w 2633130"/>
              <a:gd name="connsiteY2" fmla="*/ 1425359 h 1599429"/>
              <a:gd name="connsiteX3" fmla="*/ 2608119 w 2633130"/>
              <a:gd name="connsiteY3" fmla="*/ 1433525 h 1599429"/>
              <a:gd name="connsiteX4" fmla="*/ 1261283 w 2633130"/>
              <a:gd name="connsiteY4" fmla="*/ 1599429 h 1599429"/>
              <a:gd name="connsiteX5" fmla="*/ 101718 w 2633130"/>
              <a:gd name="connsiteY5" fmla="*/ 1481606 h 1599429"/>
              <a:gd name="connsiteX6" fmla="*/ 0 w 2633130"/>
              <a:gd name="connsiteY6" fmla="*/ 1455490 h 1599429"/>
              <a:gd name="connsiteX7" fmla="*/ 610339 w 2633130"/>
              <a:gd name="connsiteY7" fmla="*/ 570525 h 1599429"/>
              <a:gd name="connsiteX8" fmla="*/ 1602606 w 2633130"/>
              <a:gd name="connsiteY8" fmla="*/ 0 h 1599429"/>
              <a:gd name="connsiteX0" fmla="*/ 1602606 w 2633130"/>
              <a:gd name="connsiteY0" fmla="*/ 0 h 1599429"/>
              <a:gd name="connsiteX1" fmla="*/ 2075055 w 2633130"/>
              <a:gd name="connsiteY1" fmla="*/ 622099 h 1599429"/>
              <a:gd name="connsiteX2" fmla="*/ 2633130 w 2633130"/>
              <a:gd name="connsiteY2" fmla="*/ 1425359 h 1599429"/>
              <a:gd name="connsiteX3" fmla="*/ 2608119 w 2633130"/>
              <a:gd name="connsiteY3" fmla="*/ 1433525 h 1599429"/>
              <a:gd name="connsiteX4" fmla="*/ 1261283 w 2633130"/>
              <a:gd name="connsiteY4" fmla="*/ 1599429 h 1599429"/>
              <a:gd name="connsiteX5" fmla="*/ 101718 w 2633130"/>
              <a:gd name="connsiteY5" fmla="*/ 1481606 h 1599429"/>
              <a:gd name="connsiteX6" fmla="*/ 0 w 2633130"/>
              <a:gd name="connsiteY6" fmla="*/ 1455490 h 1599429"/>
              <a:gd name="connsiteX7" fmla="*/ 610339 w 2633130"/>
              <a:gd name="connsiteY7" fmla="*/ 570525 h 1599429"/>
              <a:gd name="connsiteX8" fmla="*/ 1602606 w 2633130"/>
              <a:gd name="connsiteY8" fmla="*/ 0 h 1599429"/>
              <a:gd name="connsiteX0" fmla="*/ 1602606 w 2633130"/>
              <a:gd name="connsiteY0" fmla="*/ 0 h 1599429"/>
              <a:gd name="connsiteX1" fmla="*/ 2075055 w 2633130"/>
              <a:gd name="connsiteY1" fmla="*/ 622099 h 1599429"/>
              <a:gd name="connsiteX2" fmla="*/ 2633130 w 2633130"/>
              <a:gd name="connsiteY2" fmla="*/ 1425359 h 1599429"/>
              <a:gd name="connsiteX3" fmla="*/ 2608119 w 2633130"/>
              <a:gd name="connsiteY3" fmla="*/ 1433525 h 1599429"/>
              <a:gd name="connsiteX4" fmla="*/ 1261283 w 2633130"/>
              <a:gd name="connsiteY4" fmla="*/ 1599429 h 1599429"/>
              <a:gd name="connsiteX5" fmla="*/ 101718 w 2633130"/>
              <a:gd name="connsiteY5" fmla="*/ 1481606 h 1599429"/>
              <a:gd name="connsiteX6" fmla="*/ 0 w 2633130"/>
              <a:gd name="connsiteY6" fmla="*/ 1455490 h 1599429"/>
              <a:gd name="connsiteX7" fmla="*/ 610339 w 2633130"/>
              <a:gd name="connsiteY7" fmla="*/ 570525 h 1599429"/>
              <a:gd name="connsiteX8" fmla="*/ 1602606 w 2633130"/>
              <a:gd name="connsiteY8" fmla="*/ 0 h 1599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33130" h="1599429">
                <a:moveTo>
                  <a:pt x="1602606" y="0"/>
                </a:moveTo>
                <a:cubicBezTo>
                  <a:pt x="1682460" y="69069"/>
                  <a:pt x="1807833" y="405105"/>
                  <a:pt x="2075055" y="622099"/>
                </a:cubicBezTo>
                <a:cubicBezTo>
                  <a:pt x="2246809" y="859659"/>
                  <a:pt x="2526284" y="1299017"/>
                  <a:pt x="2633130" y="1425359"/>
                </a:cubicBezTo>
                <a:lnTo>
                  <a:pt x="2608119" y="1433525"/>
                </a:lnTo>
                <a:cubicBezTo>
                  <a:pt x="2252395" y="1536604"/>
                  <a:pt x="1779851" y="1599429"/>
                  <a:pt x="1261283" y="1599429"/>
                </a:cubicBezTo>
                <a:cubicBezTo>
                  <a:pt x="829143" y="1599429"/>
                  <a:pt x="428966" y="1555800"/>
                  <a:pt x="101718" y="1481606"/>
                </a:cubicBezTo>
                <a:lnTo>
                  <a:pt x="0" y="1455490"/>
                </a:lnTo>
                <a:cubicBezTo>
                  <a:pt x="115974" y="1307118"/>
                  <a:pt x="434170" y="887702"/>
                  <a:pt x="610339" y="570525"/>
                </a:cubicBezTo>
                <a:cubicBezTo>
                  <a:pt x="968465" y="586054"/>
                  <a:pt x="1407876" y="74520"/>
                  <a:pt x="1602606" y="0"/>
                </a:cubicBezTo>
                <a:close/>
              </a:path>
            </a:pathLst>
          </a:custGeom>
          <a:solidFill>
            <a:srgbClr val="334A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E192D02-0BAE-4CB1-8A65-8CA1AB009BC4}"/>
              </a:ext>
            </a:extLst>
          </p:cNvPr>
          <p:cNvSpPr/>
          <p:nvPr/>
        </p:nvSpPr>
        <p:spPr>
          <a:xfrm rot="21096034">
            <a:off x="3146074" y="3247029"/>
            <a:ext cx="5213536" cy="1157999"/>
          </a:xfrm>
          <a:custGeom>
            <a:avLst/>
            <a:gdLst>
              <a:gd name="connsiteX0" fmla="*/ 4400579 w 5339670"/>
              <a:gd name="connsiteY0" fmla="*/ 0 h 1155885"/>
              <a:gd name="connsiteX1" fmla="*/ 5339670 w 5339670"/>
              <a:gd name="connsiteY1" fmla="*/ 1000738 h 1155885"/>
              <a:gd name="connsiteX2" fmla="*/ 5339495 w 5339670"/>
              <a:gd name="connsiteY2" fmla="*/ 1000776 h 1155885"/>
              <a:gd name="connsiteX3" fmla="*/ 2790687 w 5339670"/>
              <a:gd name="connsiteY3" fmla="*/ 1146578 h 1155885"/>
              <a:gd name="connsiteX4" fmla="*/ 100404 w 5339670"/>
              <a:gd name="connsiteY4" fmla="*/ 789075 h 1155885"/>
              <a:gd name="connsiteX5" fmla="*/ 0 w 5339670"/>
              <a:gd name="connsiteY5" fmla="*/ 755840 h 1155885"/>
              <a:gd name="connsiteX6" fmla="*/ 1302548 w 5339670"/>
              <a:gd name="connsiteY6" fmla="*/ 3165 h 1155885"/>
              <a:gd name="connsiteX7" fmla="*/ 1362711 w 5339670"/>
              <a:gd name="connsiteY7" fmla="*/ 38453 h 1155885"/>
              <a:gd name="connsiteX8" fmla="*/ 2848866 w 5339670"/>
              <a:gd name="connsiteY8" fmla="*/ 320018 h 1155885"/>
              <a:gd name="connsiteX9" fmla="*/ 4335022 w 5339670"/>
              <a:gd name="connsiteY9" fmla="*/ 38453 h 1155885"/>
              <a:gd name="connsiteX10" fmla="*/ 4400579 w 5339670"/>
              <a:gd name="connsiteY10" fmla="*/ 0 h 1155885"/>
              <a:gd name="connsiteX0" fmla="*/ 4400579 w 5339670"/>
              <a:gd name="connsiteY0" fmla="*/ 0 h 1158630"/>
              <a:gd name="connsiteX1" fmla="*/ 5339670 w 5339670"/>
              <a:gd name="connsiteY1" fmla="*/ 1000738 h 1158630"/>
              <a:gd name="connsiteX2" fmla="*/ 5339495 w 5339670"/>
              <a:gd name="connsiteY2" fmla="*/ 1000776 h 1158630"/>
              <a:gd name="connsiteX3" fmla="*/ 2790687 w 5339670"/>
              <a:gd name="connsiteY3" fmla="*/ 1146578 h 1158630"/>
              <a:gd name="connsiteX4" fmla="*/ 0 w 5339670"/>
              <a:gd name="connsiteY4" fmla="*/ 755840 h 1158630"/>
              <a:gd name="connsiteX5" fmla="*/ 1302548 w 5339670"/>
              <a:gd name="connsiteY5" fmla="*/ 3165 h 1158630"/>
              <a:gd name="connsiteX6" fmla="*/ 1362711 w 5339670"/>
              <a:gd name="connsiteY6" fmla="*/ 38453 h 1158630"/>
              <a:gd name="connsiteX7" fmla="*/ 2848866 w 5339670"/>
              <a:gd name="connsiteY7" fmla="*/ 320018 h 1158630"/>
              <a:gd name="connsiteX8" fmla="*/ 4335022 w 5339670"/>
              <a:gd name="connsiteY8" fmla="*/ 38453 h 1158630"/>
              <a:gd name="connsiteX9" fmla="*/ 4400579 w 5339670"/>
              <a:gd name="connsiteY9" fmla="*/ 0 h 1158630"/>
              <a:gd name="connsiteX0" fmla="*/ 4349782 w 5288873"/>
              <a:gd name="connsiteY0" fmla="*/ 0 h 1157216"/>
              <a:gd name="connsiteX1" fmla="*/ 5288873 w 5288873"/>
              <a:gd name="connsiteY1" fmla="*/ 1000738 h 1157216"/>
              <a:gd name="connsiteX2" fmla="*/ 5288698 w 5288873"/>
              <a:gd name="connsiteY2" fmla="*/ 1000776 h 1157216"/>
              <a:gd name="connsiteX3" fmla="*/ 2739890 w 5288873"/>
              <a:gd name="connsiteY3" fmla="*/ 1146578 h 1157216"/>
              <a:gd name="connsiteX4" fmla="*/ 0 w 5288873"/>
              <a:gd name="connsiteY4" fmla="*/ 778091 h 1157216"/>
              <a:gd name="connsiteX5" fmla="*/ 1251751 w 5288873"/>
              <a:gd name="connsiteY5" fmla="*/ 3165 h 1157216"/>
              <a:gd name="connsiteX6" fmla="*/ 1311914 w 5288873"/>
              <a:gd name="connsiteY6" fmla="*/ 38453 h 1157216"/>
              <a:gd name="connsiteX7" fmla="*/ 2798069 w 5288873"/>
              <a:gd name="connsiteY7" fmla="*/ 320018 h 1157216"/>
              <a:gd name="connsiteX8" fmla="*/ 4284225 w 5288873"/>
              <a:gd name="connsiteY8" fmla="*/ 38453 h 1157216"/>
              <a:gd name="connsiteX9" fmla="*/ 4349782 w 5288873"/>
              <a:gd name="connsiteY9" fmla="*/ 0 h 1157216"/>
              <a:gd name="connsiteX0" fmla="*/ 4297564 w 5236655"/>
              <a:gd name="connsiteY0" fmla="*/ 0 h 1156425"/>
              <a:gd name="connsiteX1" fmla="*/ 5236655 w 5236655"/>
              <a:gd name="connsiteY1" fmla="*/ 1000738 h 1156425"/>
              <a:gd name="connsiteX2" fmla="*/ 5236480 w 5236655"/>
              <a:gd name="connsiteY2" fmla="*/ 1000776 h 1156425"/>
              <a:gd name="connsiteX3" fmla="*/ 2687672 w 5236655"/>
              <a:gd name="connsiteY3" fmla="*/ 1146578 h 1156425"/>
              <a:gd name="connsiteX4" fmla="*/ 0 w 5236655"/>
              <a:gd name="connsiteY4" fmla="*/ 790718 h 1156425"/>
              <a:gd name="connsiteX5" fmla="*/ 1199533 w 5236655"/>
              <a:gd name="connsiteY5" fmla="*/ 3165 h 1156425"/>
              <a:gd name="connsiteX6" fmla="*/ 1259696 w 5236655"/>
              <a:gd name="connsiteY6" fmla="*/ 38453 h 1156425"/>
              <a:gd name="connsiteX7" fmla="*/ 2745851 w 5236655"/>
              <a:gd name="connsiteY7" fmla="*/ 320018 h 1156425"/>
              <a:gd name="connsiteX8" fmla="*/ 4232007 w 5236655"/>
              <a:gd name="connsiteY8" fmla="*/ 38453 h 1156425"/>
              <a:gd name="connsiteX9" fmla="*/ 4297564 w 5236655"/>
              <a:gd name="connsiteY9" fmla="*/ 0 h 1156425"/>
              <a:gd name="connsiteX0" fmla="*/ 4297564 w 5236655"/>
              <a:gd name="connsiteY0" fmla="*/ 0 h 1156425"/>
              <a:gd name="connsiteX1" fmla="*/ 5236655 w 5236655"/>
              <a:gd name="connsiteY1" fmla="*/ 1000738 h 1156425"/>
              <a:gd name="connsiteX2" fmla="*/ 5236480 w 5236655"/>
              <a:gd name="connsiteY2" fmla="*/ 1000776 h 1156425"/>
              <a:gd name="connsiteX3" fmla="*/ 2687672 w 5236655"/>
              <a:gd name="connsiteY3" fmla="*/ 1146578 h 1156425"/>
              <a:gd name="connsiteX4" fmla="*/ 0 w 5236655"/>
              <a:gd name="connsiteY4" fmla="*/ 790718 h 1156425"/>
              <a:gd name="connsiteX5" fmla="*/ 1121125 w 5236655"/>
              <a:gd name="connsiteY5" fmla="*/ 1421 h 1156425"/>
              <a:gd name="connsiteX6" fmla="*/ 1259696 w 5236655"/>
              <a:gd name="connsiteY6" fmla="*/ 38453 h 1156425"/>
              <a:gd name="connsiteX7" fmla="*/ 2745851 w 5236655"/>
              <a:gd name="connsiteY7" fmla="*/ 320018 h 1156425"/>
              <a:gd name="connsiteX8" fmla="*/ 4232007 w 5236655"/>
              <a:gd name="connsiteY8" fmla="*/ 38453 h 1156425"/>
              <a:gd name="connsiteX9" fmla="*/ 4297564 w 5236655"/>
              <a:gd name="connsiteY9" fmla="*/ 0 h 1156425"/>
              <a:gd name="connsiteX0" fmla="*/ 4297564 w 5236655"/>
              <a:gd name="connsiteY0" fmla="*/ 0 h 1156425"/>
              <a:gd name="connsiteX1" fmla="*/ 5236655 w 5236655"/>
              <a:gd name="connsiteY1" fmla="*/ 1000738 h 1156425"/>
              <a:gd name="connsiteX2" fmla="*/ 5236480 w 5236655"/>
              <a:gd name="connsiteY2" fmla="*/ 1000776 h 1156425"/>
              <a:gd name="connsiteX3" fmla="*/ 2687672 w 5236655"/>
              <a:gd name="connsiteY3" fmla="*/ 1146578 h 1156425"/>
              <a:gd name="connsiteX4" fmla="*/ 0 w 5236655"/>
              <a:gd name="connsiteY4" fmla="*/ 790718 h 1156425"/>
              <a:gd name="connsiteX5" fmla="*/ 645554 w 5236655"/>
              <a:gd name="connsiteY5" fmla="*/ 340460 h 1156425"/>
              <a:gd name="connsiteX6" fmla="*/ 1121125 w 5236655"/>
              <a:gd name="connsiteY6" fmla="*/ 1421 h 1156425"/>
              <a:gd name="connsiteX7" fmla="*/ 1259696 w 5236655"/>
              <a:gd name="connsiteY7" fmla="*/ 38453 h 1156425"/>
              <a:gd name="connsiteX8" fmla="*/ 2745851 w 5236655"/>
              <a:gd name="connsiteY8" fmla="*/ 320018 h 1156425"/>
              <a:gd name="connsiteX9" fmla="*/ 4232007 w 5236655"/>
              <a:gd name="connsiteY9" fmla="*/ 38453 h 1156425"/>
              <a:gd name="connsiteX10" fmla="*/ 4297564 w 5236655"/>
              <a:gd name="connsiteY10" fmla="*/ 0 h 1156425"/>
              <a:gd name="connsiteX0" fmla="*/ 4297564 w 5236655"/>
              <a:gd name="connsiteY0" fmla="*/ 0 h 1156425"/>
              <a:gd name="connsiteX1" fmla="*/ 5236655 w 5236655"/>
              <a:gd name="connsiteY1" fmla="*/ 1000738 h 1156425"/>
              <a:gd name="connsiteX2" fmla="*/ 5236480 w 5236655"/>
              <a:gd name="connsiteY2" fmla="*/ 1000776 h 1156425"/>
              <a:gd name="connsiteX3" fmla="*/ 2687672 w 5236655"/>
              <a:gd name="connsiteY3" fmla="*/ 1146578 h 1156425"/>
              <a:gd name="connsiteX4" fmla="*/ 0 w 5236655"/>
              <a:gd name="connsiteY4" fmla="*/ 790718 h 1156425"/>
              <a:gd name="connsiteX5" fmla="*/ 542227 w 5236655"/>
              <a:gd name="connsiteY5" fmla="*/ 292060 h 1156425"/>
              <a:gd name="connsiteX6" fmla="*/ 1121125 w 5236655"/>
              <a:gd name="connsiteY6" fmla="*/ 1421 h 1156425"/>
              <a:gd name="connsiteX7" fmla="*/ 1259696 w 5236655"/>
              <a:gd name="connsiteY7" fmla="*/ 38453 h 1156425"/>
              <a:gd name="connsiteX8" fmla="*/ 2745851 w 5236655"/>
              <a:gd name="connsiteY8" fmla="*/ 320018 h 1156425"/>
              <a:gd name="connsiteX9" fmla="*/ 4232007 w 5236655"/>
              <a:gd name="connsiteY9" fmla="*/ 38453 h 1156425"/>
              <a:gd name="connsiteX10" fmla="*/ 4297564 w 5236655"/>
              <a:gd name="connsiteY10" fmla="*/ 0 h 1156425"/>
              <a:gd name="connsiteX0" fmla="*/ 4297564 w 5236655"/>
              <a:gd name="connsiteY0" fmla="*/ 0 h 1156425"/>
              <a:gd name="connsiteX1" fmla="*/ 5236655 w 5236655"/>
              <a:gd name="connsiteY1" fmla="*/ 1000738 h 1156425"/>
              <a:gd name="connsiteX2" fmla="*/ 5236480 w 5236655"/>
              <a:gd name="connsiteY2" fmla="*/ 1000776 h 1156425"/>
              <a:gd name="connsiteX3" fmla="*/ 2687672 w 5236655"/>
              <a:gd name="connsiteY3" fmla="*/ 1146578 h 1156425"/>
              <a:gd name="connsiteX4" fmla="*/ 0 w 5236655"/>
              <a:gd name="connsiteY4" fmla="*/ 790718 h 1156425"/>
              <a:gd name="connsiteX5" fmla="*/ 542227 w 5236655"/>
              <a:gd name="connsiteY5" fmla="*/ 292060 h 1156425"/>
              <a:gd name="connsiteX6" fmla="*/ 1121125 w 5236655"/>
              <a:gd name="connsiteY6" fmla="*/ 1421 h 1156425"/>
              <a:gd name="connsiteX7" fmla="*/ 1259696 w 5236655"/>
              <a:gd name="connsiteY7" fmla="*/ 38453 h 1156425"/>
              <a:gd name="connsiteX8" fmla="*/ 2745851 w 5236655"/>
              <a:gd name="connsiteY8" fmla="*/ 320018 h 1156425"/>
              <a:gd name="connsiteX9" fmla="*/ 4232007 w 5236655"/>
              <a:gd name="connsiteY9" fmla="*/ 38453 h 1156425"/>
              <a:gd name="connsiteX10" fmla="*/ 4297564 w 5236655"/>
              <a:gd name="connsiteY10" fmla="*/ 0 h 1156425"/>
              <a:gd name="connsiteX0" fmla="*/ 4297564 w 5236655"/>
              <a:gd name="connsiteY0" fmla="*/ 0 h 1156425"/>
              <a:gd name="connsiteX1" fmla="*/ 5236655 w 5236655"/>
              <a:gd name="connsiteY1" fmla="*/ 1000738 h 1156425"/>
              <a:gd name="connsiteX2" fmla="*/ 5236480 w 5236655"/>
              <a:gd name="connsiteY2" fmla="*/ 1000776 h 1156425"/>
              <a:gd name="connsiteX3" fmla="*/ 2687672 w 5236655"/>
              <a:gd name="connsiteY3" fmla="*/ 1146578 h 1156425"/>
              <a:gd name="connsiteX4" fmla="*/ 0 w 5236655"/>
              <a:gd name="connsiteY4" fmla="*/ 790718 h 1156425"/>
              <a:gd name="connsiteX5" fmla="*/ 542227 w 5236655"/>
              <a:gd name="connsiteY5" fmla="*/ 292060 h 1156425"/>
              <a:gd name="connsiteX6" fmla="*/ 1121125 w 5236655"/>
              <a:gd name="connsiteY6" fmla="*/ 1421 h 1156425"/>
              <a:gd name="connsiteX7" fmla="*/ 1259696 w 5236655"/>
              <a:gd name="connsiteY7" fmla="*/ 38453 h 1156425"/>
              <a:gd name="connsiteX8" fmla="*/ 2745851 w 5236655"/>
              <a:gd name="connsiteY8" fmla="*/ 320018 h 1156425"/>
              <a:gd name="connsiteX9" fmla="*/ 4232007 w 5236655"/>
              <a:gd name="connsiteY9" fmla="*/ 38453 h 1156425"/>
              <a:gd name="connsiteX10" fmla="*/ 4297564 w 5236655"/>
              <a:gd name="connsiteY10" fmla="*/ 0 h 1156425"/>
              <a:gd name="connsiteX0" fmla="*/ 4297564 w 5236655"/>
              <a:gd name="connsiteY0" fmla="*/ 0 h 1156425"/>
              <a:gd name="connsiteX1" fmla="*/ 4704447 w 5236655"/>
              <a:gd name="connsiteY1" fmla="*/ 440610 h 1156425"/>
              <a:gd name="connsiteX2" fmla="*/ 5236655 w 5236655"/>
              <a:gd name="connsiteY2" fmla="*/ 1000738 h 1156425"/>
              <a:gd name="connsiteX3" fmla="*/ 5236480 w 5236655"/>
              <a:gd name="connsiteY3" fmla="*/ 1000776 h 1156425"/>
              <a:gd name="connsiteX4" fmla="*/ 2687672 w 5236655"/>
              <a:gd name="connsiteY4" fmla="*/ 1146578 h 1156425"/>
              <a:gd name="connsiteX5" fmla="*/ 0 w 5236655"/>
              <a:gd name="connsiteY5" fmla="*/ 790718 h 1156425"/>
              <a:gd name="connsiteX6" fmla="*/ 542227 w 5236655"/>
              <a:gd name="connsiteY6" fmla="*/ 292060 h 1156425"/>
              <a:gd name="connsiteX7" fmla="*/ 1121125 w 5236655"/>
              <a:gd name="connsiteY7" fmla="*/ 1421 h 1156425"/>
              <a:gd name="connsiteX8" fmla="*/ 1259696 w 5236655"/>
              <a:gd name="connsiteY8" fmla="*/ 38453 h 1156425"/>
              <a:gd name="connsiteX9" fmla="*/ 2745851 w 5236655"/>
              <a:gd name="connsiteY9" fmla="*/ 320018 h 1156425"/>
              <a:gd name="connsiteX10" fmla="*/ 4232007 w 5236655"/>
              <a:gd name="connsiteY10" fmla="*/ 38453 h 1156425"/>
              <a:gd name="connsiteX11" fmla="*/ 4297564 w 5236655"/>
              <a:gd name="connsiteY11" fmla="*/ 0 h 1156425"/>
              <a:gd name="connsiteX0" fmla="*/ 4297564 w 5236655"/>
              <a:gd name="connsiteY0" fmla="*/ 0 h 1156425"/>
              <a:gd name="connsiteX1" fmla="*/ 4614013 w 5236655"/>
              <a:gd name="connsiteY1" fmla="*/ 505060 h 1156425"/>
              <a:gd name="connsiteX2" fmla="*/ 5236655 w 5236655"/>
              <a:gd name="connsiteY2" fmla="*/ 1000738 h 1156425"/>
              <a:gd name="connsiteX3" fmla="*/ 5236480 w 5236655"/>
              <a:gd name="connsiteY3" fmla="*/ 1000776 h 1156425"/>
              <a:gd name="connsiteX4" fmla="*/ 2687672 w 5236655"/>
              <a:gd name="connsiteY4" fmla="*/ 1146578 h 1156425"/>
              <a:gd name="connsiteX5" fmla="*/ 0 w 5236655"/>
              <a:gd name="connsiteY5" fmla="*/ 790718 h 1156425"/>
              <a:gd name="connsiteX6" fmla="*/ 542227 w 5236655"/>
              <a:gd name="connsiteY6" fmla="*/ 292060 h 1156425"/>
              <a:gd name="connsiteX7" fmla="*/ 1121125 w 5236655"/>
              <a:gd name="connsiteY7" fmla="*/ 1421 h 1156425"/>
              <a:gd name="connsiteX8" fmla="*/ 1259696 w 5236655"/>
              <a:gd name="connsiteY8" fmla="*/ 38453 h 1156425"/>
              <a:gd name="connsiteX9" fmla="*/ 2745851 w 5236655"/>
              <a:gd name="connsiteY9" fmla="*/ 320018 h 1156425"/>
              <a:gd name="connsiteX10" fmla="*/ 4232007 w 5236655"/>
              <a:gd name="connsiteY10" fmla="*/ 38453 h 1156425"/>
              <a:gd name="connsiteX11" fmla="*/ 4297564 w 5236655"/>
              <a:gd name="connsiteY11" fmla="*/ 0 h 1156425"/>
              <a:gd name="connsiteX0" fmla="*/ 4297564 w 5236655"/>
              <a:gd name="connsiteY0" fmla="*/ 0 h 1156425"/>
              <a:gd name="connsiteX1" fmla="*/ 4614013 w 5236655"/>
              <a:gd name="connsiteY1" fmla="*/ 505060 h 1156425"/>
              <a:gd name="connsiteX2" fmla="*/ 5236655 w 5236655"/>
              <a:gd name="connsiteY2" fmla="*/ 1000738 h 1156425"/>
              <a:gd name="connsiteX3" fmla="*/ 5236480 w 5236655"/>
              <a:gd name="connsiteY3" fmla="*/ 1000776 h 1156425"/>
              <a:gd name="connsiteX4" fmla="*/ 2687672 w 5236655"/>
              <a:gd name="connsiteY4" fmla="*/ 1146578 h 1156425"/>
              <a:gd name="connsiteX5" fmla="*/ 0 w 5236655"/>
              <a:gd name="connsiteY5" fmla="*/ 790718 h 1156425"/>
              <a:gd name="connsiteX6" fmla="*/ 542227 w 5236655"/>
              <a:gd name="connsiteY6" fmla="*/ 292060 h 1156425"/>
              <a:gd name="connsiteX7" fmla="*/ 1121125 w 5236655"/>
              <a:gd name="connsiteY7" fmla="*/ 1421 h 1156425"/>
              <a:gd name="connsiteX8" fmla="*/ 1259696 w 5236655"/>
              <a:gd name="connsiteY8" fmla="*/ 38453 h 1156425"/>
              <a:gd name="connsiteX9" fmla="*/ 2745851 w 5236655"/>
              <a:gd name="connsiteY9" fmla="*/ 320018 h 1156425"/>
              <a:gd name="connsiteX10" fmla="*/ 4232007 w 5236655"/>
              <a:gd name="connsiteY10" fmla="*/ 38453 h 1156425"/>
              <a:gd name="connsiteX11" fmla="*/ 4297564 w 5236655"/>
              <a:gd name="connsiteY11" fmla="*/ 0 h 1156425"/>
              <a:gd name="connsiteX0" fmla="*/ 4297564 w 5236655"/>
              <a:gd name="connsiteY0" fmla="*/ 0 h 1157999"/>
              <a:gd name="connsiteX1" fmla="*/ 4614013 w 5236655"/>
              <a:gd name="connsiteY1" fmla="*/ 505060 h 1157999"/>
              <a:gd name="connsiteX2" fmla="*/ 5236655 w 5236655"/>
              <a:gd name="connsiteY2" fmla="*/ 1000738 h 1157999"/>
              <a:gd name="connsiteX3" fmla="*/ 5194636 w 5236655"/>
              <a:gd name="connsiteY3" fmla="*/ 1010159 h 1157999"/>
              <a:gd name="connsiteX4" fmla="*/ 2687672 w 5236655"/>
              <a:gd name="connsiteY4" fmla="*/ 1146578 h 1157999"/>
              <a:gd name="connsiteX5" fmla="*/ 0 w 5236655"/>
              <a:gd name="connsiteY5" fmla="*/ 790718 h 1157999"/>
              <a:gd name="connsiteX6" fmla="*/ 542227 w 5236655"/>
              <a:gd name="connsiteY6" fmla="*/ 292060 h 1157999"/>
              <a:gd name="connsiteX7" fmla="*/ 1121125 w 5236655"/>
              <a:gd name="connsiteY7" fmla="*/ 1421 h 1157999"/>
              <a:gd name="connsiteX8" fmla="*/ 1259696 w 5236655"/>
              <a:gd name="connsiteY8" fmla="*/ 38453 h 1157999"/>
              <a:gd name="connsiteX9" fmla="*/ 2745851 w 5236655"/>
              <a:gd name="connsiteY9" fmla="*/ 320018 h 1157999"/>
              <a:gd name="connsiteX10" fmla="*/ 4232007 w 5236655"/>
              <a:gd name="connsiteY10" fmla="*/ 38453 h 1157999"/>
              <a:gd name="connsiteX11" fmla="*/ 4297564 w 5236655"/>
              <a:gd name="connsiteY11" fmla="*/ 0 h 1157999"/>
              <a:gd name="connsiteX0" fmla="*/ 4297564 w 5213536"/>
              <a:gd name="connsiteY0" fmla="*/ 0 h 1157999"/>
              <a:gd name="connsiteX1" fmla="*/ 4614013 w 5213536"/>
              <a:gd name="connsiteY1" fmla="*/ 505060 h 1157999"/>
              <a:gd name="connsiteX2" fmla="*/ 5213536 w 5213536"/>
              <a:gd name="connsiteY2" fmla="*/ 1009773 h 1157999"/>
              <a:gd name="connsiteX3" fmla="*/ 5194636 w 5213536"/>
              <a:gd name="connsiteY3" fmla="*/ 1010159 h 1157999"/>
              <a:gd name="connsiteX4" fmla="*/ 2687672 w 5213536"/>
              <a:gd name="connsiteY4" fmla="*/ 1146578 h 1157999"/>
              <a:gd name="connsiteX5" fmla="*/ 0 w 5213536"/>
              <a:gd name="connsiteY5" fmla="*/ 790718 h 1157999"/>
              <a:gd name="connsiteX6" fmla="*/ 542227 w 5213536"/>
              <a:gd name="connsiteY6" fmla="*/ 292060 h 1157999"/>
              <a:gd name="connsiteX7" fmla="*/ 1121125 w 5213536"/>
              <a:gd name="connsiteY7" fmla="*/ 1421 h 1157999"/>
              <a:gd name="connsiteX8" fmla="*/ 1259696 w 5213536"/>
              <a:gd name="connsiteY8" fmla="*/ 38453 h 1157999"/>
              <a:gd name="connsiteX9" fmla="*/ 2745851 w 5213536"/>
              <a:gd name="connsiteY9" fmla="*/ 320018 h 1157999"/>
              <a:gd name="connsiteX10" fmla="*/ 4232007 w 5213536"/>
              <a:gd name="connsiteY10" fmla="*/ 38453 h 1157999"/>
              <a:gd name="connsiteX11" fmla="*/ 4297564 w 5213536"/>
              <a:gd name="connsiteY11" fmla="*/ 0 h 11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13536" h="1157999">
                <a:moveTo>
                  <a:pt x="4297564" y="0"/>
                </a:moveTo>
                <a:cubicBezTo>
                  <a:pt x="4361232" y="77768"/>
                  <a:pt x="4461351" y="336765"/>
                  <a:pt x="4614013" y="505060"/>
                </a:cubicBezTo>
                <a:cubicBezTo>
                  <a:pt x="4766675" y="673355"/>
                  <a:pt x="5109792" y="927154"/>
                  <a:pt x="5213536" y="1009773"/>
                </a:cubicBezTo>
                <a:lnTo>
                  <a:pt x="5194636" y="1010159"/>
                </a:lnTo>
                <a:cubicBezTo>
                  <a:pt x="4582900" y="1130364"/>
                  <a:pt x="3553445" y="1183151"/>
                  <a:pt x="2687672" y="1146578"/>
                </a:cubicBezTo>
                <a:cubicBezTo>
                  <a:pt x="1821899" y="1110005"/>
                  <a:pt x="340353" y="925071"/>
                  <a:pt x="0" y="790718"/>
                </a:cubicBezTo>
                <a:lnTo>
                  <a:pt x="542227" y="292060"/>
                </a:lnTo>
                <a:cubicBezTo>
                  <a:pt x="761242" y="243217"/>
                  <a:pt x="928159" y="98301"/>
                  <a:pt x="1121125" y="1421"/>
                </a:cubicBezTo>
                <a:lnTo>
                  <a:pt x="1259696" y="38453"/>
                </a:lnTo>
                <a:cubicBezTo>
                  <a:pt x="1581775" y="208329"/>
                  <a:pt x="2127209" y="320018"/>
                  <a:pt x="2745851" y="320018"/>
                </a:cubicBezTo>
                <a:cubicBezTo>
                  <a:pt x="3364493" y="320018"/>
                  <a:pt x="3909928" y="208329"/>
                  <a:pt x="4232007" y="38453"/>
                </a:cubicBezTo>
                <a:lnTo>
                  <a:pt x="4297564" y="0"/>
                </a:lnTo>
                <a:close/>
              </a:path>
            </a:pathLst>
          </a:custGeom>
          <a:solidFill>
            <a:srgbClr val="334A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00E9E7B-81DC-4C32-A463-096A18DCDC58}"/>
              </a:ext>
            </a:extLst>
          </p:cNvPr>
          <p:cNvSpPr/>
          <p:nvPr/>
        </p:nvSpPr>
        <p:spPr>
          <a:xfrm rot="21096034">
            <a:off x="1809109" y="4210346"/>
            <a:ext cx="8070653" cy="1567398"/>
          </a:xfrm>
          <a:custGeom>
            <a:avLst/>
            <a:gdLst>
              <a:gd name="connsiteX0" fmla="*/ 7120291 w 8191959"/>
              <a:gd name="connsiteY0" fmla="*/ 333078 h 1571102"/>
              <a:gd name="connsiteX1" fmla="*/ 8191959 w 8191959"/>
              <a:gd name="connsiteY1" fmla="*/ 1475097 h 1571102"/>
              <a:gd name="connsiteX2" fmla="*/ 8175693 w 8191959"/>
              <a:gd name="connsiteY2" fmla="*/ 1478319 h 1571102"/>
              <a:gd name="connsiteX3" fmla="*/ 4102873 w 8191959"/>
              <a:gd name="connsiteY3" fmla="*/ 1435131 h 1571102"/>
              <a:gd name="connsiteX4" fmla="*/ 96830 w 8191959"/>
              <a:gd name="connsiteY4" fmla="*/ 699369 h 1571102"/>
              <a:gd name="connsiteX5" fmla="*/ 0 w 8191959"/>
              <a:gd name="connsiteY5" fmla="*/ 659818 h 1571102"/>
              <a:gd name="connsiteX6" fmla="*/ 1141855 w 8191959"/>
              <a:gd name="connsiteY6" fmla="*/ 0 h 1571102"/>
              <a:gd name="connsiteX7" fmla="*/ 1244198 w 8191959"/>
              <a:gd name="connsiteY7" fmla="*/ 58299 h 1571102"/>
              <a:gd name="connsiteX8" fmla="*/ 4281038 w 8191959"/>
              <a:gd name="connsiteY8" fmla="*/ 548368 h 1571102"/>
              <a:gd name="connsiteX9" fmla="*/ 7034783 w 8191959"/>
              <a:gd name="connsiteY9" fmla="*/ 357160 h 1571102"/>
              <a:gd name="connsiteX10" fmla="*/ 7120291 w 8191959"/>
              <a:gd name="connsiteY10" fmla="*/ 333078 h 1571102"/>
              <a:gd name="connsiteX0" fmla="*/ 7023461 w 8095129"/>
              <a:gd name="connsiteY0" fmla="*/ 333078 h 1571102"/>
              <a:gd name="connsiteX1" fmla="*/ 8095129 w 8095129"/>
              <a:gd name="connsiteY1" fmla="*/ 1475097 h 1571102"/>
              <a:gd name="connsiteX2" fmla="*/ 8078863 w 8095129"/>
              <a:gd name="connsiteY2" fmla="*/ 1478319 h 1571102"/>
              <a:gd name="connsiteX3" fmla="*/ 4006043 w 8095129"/>
              <a:gd name="connsiteY3" fmla="*/ 1435131 h 1571102"/>
              <a:gd name="connsiteX4" fmla="*/ 0 w 8095129"/>
              <a:gd name="connsiteY4" fmla="*/ 699369 h 1571102"/>
              <a:gd name="connsiteX5" fmla="*/ 11915 w 8095129"/>
              <a:gd name="connsiteY5" fmla="*/ 705830 h 1571102"/>
              <a:gd name="connsiteX6" fmla="*/ 1045025 w 8095129"/>
              <a:gd name="connsiteY6" fmla="*/ 0 h 1571102"/>
              <a:gd name="connsiteX7" fmla="*/ 1147368 w 8095129"/>
              <a:gd name="connsiteY7" fmla="*/ 58299 h 1571102"/>
              <a:gd name="connsiteX8" fmla="*/ 4184208 w 8095129"/>
              <a:gd name="connsiteY8" fmla="*/ 548368 h 1571102"/>
              <a:gd name="connsiteX9" fmla="*/ 6937953 w 8095129"/>
              <a:gd name="connsiteY9" fmla="*/ 357160 h 1571102"/>
              <a:gd name="connsiteX10" fmla="*/ 7023461 w 8095129"/>
              <a:gd name="connsiteY10" fmla="*/ 333078 h 1571102"/>
              <a:gd name="connsiteX0" fmla="*/ 11915 w 8095129"/>
              <a:gd name="connsiteY0" fmla="*/ 705830 h 1571102"/>
              <a:gd name="connsiteX1" fmla="*/ 1045025 w 8095129"/>
              <a:gd name="connsiteY1" fmla="*/ 0 h 1571102"/>
              <a:gd name="connsiteX2" fmla="*/ 1147368 w 8095129"/>
              <a:gd name="connsiteY2" fmla="*/ 58299 h 1571102"/>
              <a:gd name="connsiteX3" fmla="*/ 4184208 w 8095129"/>
              <a:gd name="connsiteY3" fmla="*/ 548368 h 1571102"/>
              <a:gd name="connsiteX4" fmla="*/ 6937953 w 8095129"/>
              <a:gd name="connsiteY4" fmla="*/ 357160 h 1571102"/>
              <a:gd name="connsiteX5" fmla="*/ 7023461 w 8095129"/>
              <a:gd name="connsiteY5" fmla="*/ 333078 h 1571102"/>
              <a:gd name="connsiteX6" fmla="*/ 8095129 w 8095129"/>
              <a:gd name="connsiteY6" fmla="*/ 1475097 h 1571102"/>
              <a:gd name="connsiteX7" fmla="*/ 8078863 w 8095129"/>
              <a:gd name="connsiteY7" fmla="*/ 1478319 h 1571102"/>
              <a:gd name="connsiteX8" fmla="*/ 4006043 w 8095129"/>
              <a:gd name="connsiteY8" fmla="*/ 1435131 h 1571102"/>
              <a:gd name="connsiteX9" fmla="*/ 0 w 8095129"/>
              <a:gd name="connsiteY9" fmla="*/ 699369 h 1571102"/>
              <a:gd name="connsiteX10" fmla="*/ 103355 w 8095129"/>
              <a:gd name="connsiteY10" fmla="*/ 797270 h 1571102"/>
              <a:gd name="connsiteX0" fmla="*/ 11915 w 8095129"/>
              <a:gd name="connsiteY0" fmla="*/ 705830 h 1571102"/>
              <a:gd name="connsiteX1" fmla="*/ 461932 w 8095129"/>
              <a:gd name="connsiteY1" fmla="*/ 391855 h 1571102"/>
              <a:gd name="connsiteX2" fmla="*/ 1045025 w 8095129"/>
              <a:gd name="connsiteY2" fmla="*/ 0 h 1571102"/>
              <a:gd name="connsiteX3" fmla="*/ 1147368 w 8095129"/>
              <a:gd name="connsiteY3" fmla="*/ 58299 h 1571102"/>
              <a:gd name="connsiteX4" fmla="*/ 4184208 w 8095129"/>
              <a:gd name="connsiteY4" fmla="*/ 548368 h 1571102"/>
              <a:gd name="connsiteX5" fmla="*/ 6937953 w 8095129"/>
              <a:gd name="connsiteY5" fmla="*/ 357160 h 1571102"/>
              <a:gd name="connsiteX6" fmla="*/ 7023461 w 8095129"/>
              <a:gd name="connsiteY6" fmla="*/ 333078 h 1571102"/>
              <a:gd name="connsiteX7" fmla="*/ 8095129 w 8095129"/>
              <a:gd name="connsiteY7" fmla="*/ 1475097 h 1571102"/>
              <a:gd name="connsiteX8" fmla="*/ 8078863 w 8095129"/>
              <a:gd name="connsiteY8" fmla="*/ 1478319 h 1571102"/>
              <a:gd name="connsiteX9" fmla="*/ 4006043 w 8095129"/>
              <a:gd name="connsiteY9" fmla="*/ 1435131 h 1571102"/>
              <a:gd name="connsiteX10" fmla="*/ 0 w 8095129"/>
              <a:gd name="connsiteY10" fmla="*/ 699369 h 1571102"/>
              <a:gd name="connsiteX11" fmla="*/ 103355 w 8095129"/>
              <a:gd name="connsiteY11" fmla="*/ 797270 h 1571102"/>
              <a:gd name="connsiteX0" fmla="*/ 11915 w 8095129"/>
              <a:gd name="connsiteY0" fmla="*/ 705830 h 1571102"/>
              <a:gd name="connsiteX1" fmla="*/ 611179 w 8095129"/>
              <a:gd name="connsiteY1" fmla="*/ 482361 h 1571102"/>
              <a:gd name="connsiteX2" fmla="*/ 1045025 w 8095129"/>
              <a:gd name="connsiteY2" fmla="*/ 0 h 1571102"/>
              <a:gd name="connsiteX3" fmla="*/ 1147368 w 8095129"/>
              <a:gd name="connsiteY3" fmla="*/ 58299 h 1571102"/>
              <a:gd name="connsiteX4" fmla="*/ 4184208 w 8095129"/>
              <a:gd name="connsiteY4" fmla="*/ 548368 h 1571102"/>
              <a:gd name="connsiteX5" fmla="*/ 6937953 w 8095129"/>
              <a:gd name="connsiteY5" fmla="*/ 357160 h 1571102"/>
              <a:gd name="connsiteX6" fmla="*/ 7023461 w 8095129"/>
              <a:gd name="connsiteY6" fmla="*/ 333078 h 1571102"/>
              <a:gd name="connsiteX7" fmla="*/ 8095129 w 8095129"/>
              <a:gd name="connsiteY7" fmla="*/ 1475097 h 1571102"/>
              <a:gd name="connsiteX8" fmla="*/ 8078863 w 8095129"/>
              <a:gd name="connsiteY8" fmla="*/ 1478319 h 1571102"/>
              <a:gd name="connsiteX9" fmla="*/ 4006043 w 8095129"/>
              <a:gd name="connsiteY9" fmla="*/ 1435131 h 1571102"/>
              <a:gd name="connsiteX10" fmla="*/ 0 w 8095129"/>
              <a:gd name="connsiteY10" fmla="*/ 699369 h 1571102"/>
              <a:gd name="connsiteX11" fmla="*/ 103355 w 8095129"/>
              <a:gd name="connsiteY11" fmla="*/ 797270 h 1571102"/>
              <a:gd name="connsiteX0" fmla="*/ 11915 w 8095129"/>
              <a:gd name="connsiteY0" fmla="*/ 705830 h 1571102"/>
              <a:gd name="connsiteX1" fmla="*/ 611179 w 8095129"/>
              <a:gd name="connsiteY1" fmla="*/ 482361 h 1571102"/>
              <a:gd name="connsiteX2" fmla="*/ 1045025 w 8095129"/>
              <a:gd name="connsiteY2" fmla="*/ 0 h 1571102"/>
              <a:gd name="connsiteX3" fmla="*/ 1147368 w 8095129"/>
              <a:gd name="connsiteY3" fmla="*/ 58299 h 1571102"/>
              <a:gd name="connsiteX4" fmla="*/ 4184208 w 8095129"/>
              <a:gd name="connsiteY4" fmla="*/ 548368 h 1571102"/>
              <a:gd name="connsiteX5" fmla="*/ 6937953 w 8095129"/>
              <a:gd name="connsiteY5" fmla="*/ 357160 h 1571102"/>
              <a:gd name="connsiteX6" fmla="*/ 7023461 w 8095129"/>
              <a:gd name="connsiteY6" fmla="*/ 333078 h 1571102"/>
              <a:gd name="connsiteX7" fmla="*/ 8095129 w 8095129"/>
              <a:gd name="connsiteY7" fmla="*/ 1475097 h 1571102"/>
              <a:gd name="connsiteX8" fmla="*/ 8078863 w 8095129"/>
              <a:gd name="connsiteY8" fmla="*/ 1478319 h 1571102"/>
              <a:gd name="connsiteX9" fmla="*/ 4006043 w 8095129"/>
              <a:gd name="connsiteY9" fmla="*/ 1435131 h 1571102"/>
              <a:gd name="connsiteX10" fmla="*/ 0 w 8095129"/>
              <a:gd name="connsiteY10" fmla="*/ 699369 h 1571102"/>
              <a:gd name="connsiteX11" fmla="*/ 103355 w 8095129"/>
              <a:gd name="connsiteY11" fmla="*/ 797270 h 1571102"/>
              <a:gd name="connsiteX0" fmla="*/ 11915 w 8095129"/>
              <a:gd name="connsiteY0" fmla="*/ 705830 h 1571102"/>
              <a:gd name="connsiteX1" fmla="*/ 611179 w 8095129"/>
              <a:gd name="connsiteY1" fmla="*/ 482361 h 1571102"/>
              <a:gd name="connsiteX2" fmla="*/ 1045025 w 8095129"/>
              <a:gd name="connsiteY2" fmla="*/ 0 h 1571102"/>
              <a:gd name="connsiteX3" fmla="*/ 1147368 w 8095129"/>
              <a:gd name="connsiteY3" fmla="*/ 58299 h 1571102"/>
              <a:gd name="connsiteX4" fmla="*/ 4184208 w 8095129"/>
              <a:gd name="connsiteY4" fmla="*/ 548368 h 1571102"/>
              <a:gd name="connsiteX5" fmla="*/ 6937953 w 8095129"/>
              <a:gd name="connsiteY5" fmla="*/ 357160 h 1571102"/>
              <a:gd name="connsiteX6" fmla="*/ 7023461 w 8095129"/>
              <a:gd name="connsiteY6" fmla="*/ 333078 h 1571102"/>
              <a:gd name="connsiteX7" fmla="*/ 8095129 w 8095129"/>
              <a:gd name="connsiteY7" fmla="*/ 1475097 h 1571102"/>
              <a:gd name="connsiteX8" fmla="*/ 8078863 w 8095129"/>
              <a:gd name="connsiteY8" fmla="*/ 1478319 h 1571102"/>
              <a:gd name="connsiteX9" fmla="*/ 4006043 w 8095129"/>
              <a:gd name="connsiteY9" fmla="*/ 1435131 h 1571102"/>
              <a:gd name="connsiteX10" fmla="*/ 0 w 8095129"/>
              <a:gd name="connsiteY10" fmla="*/ 699369 h 1571102"/>
              <a:gd name="connsiteX11" fmla="*/ 103355 w 8095129"/>
              <a:gd name="connsiteY11" fmla="*/ 797270 h 1571102"/>
              <a:gd name="connsiteX0" fmla="*/ 11915 w 8095129"/>
              <a:gd name="connsiteY0" fmla="*/ 705830 h 1567398"/>
              <a:gd name="connsiteX1" fmla="*/ 611179 w 8095129"/>
              <a:gd name="connsiteY1" fmla="*/ 482361 h 1567398"/>
              <a:gd name="connsiteX2" fmla="*/ 1045025 w 8095129"/>
              <a:gd name="connsiteY2" fmla="*/ 0 h 1567398"/>
              <a:gd name="connsiteX3" fmla="*/ 1147368 w 8095129"/>
              <a:gd name="connsiteY3" fmla="*/ 58299 h 1567398"/>
              <a:gd name="connsiteX4" fmla="*/ 4184208 w 8095129"/>
              <a:gd name="connsiteY4" fmla="*/ 548368 h 1567398"/>
              <a:gd name="connsiteX5" fmla="*/ 6937953 w 8095129"/>
              <a:gd name="connsiteY5" fmla="*/ 357160 h 1567398"/>
              <a:gd name="connsiteX6" fmla="*/ 7023461 w 8095129"/>
              <a:gd name="connsiteY6" fmla="*/ 333078 h 1567398"/>
              <a:gd name="connsiteX7" fmla="*/ 8095129 w 8095129"/>
              <a:gd name="connsiteY7" fmla="*/ 1475097 h 1567398"/>
              <a:gd name="connsiteX8" fmla="*/ 8026553 w 8095129"/>
              <a:gd name="connsiteY8" fmla="*/ 1491783 h 1567398"/>
              <a:gd name="connsiteX9" fmla="*/ 4006043 w 8095129"/>
              <a:gd name="connsiteY9" fmla="*/ 1435131 h 1567398"/>
              <a:gd name="connsiteX10" fmla="*/ 0 w 8095129"/>
              <a:gd name="connsiteY10" fmla="*/ 699369 h 1567398"/>
              <a:gd name="connsiteX11" fmla="*/ 103355 w 8095129"/>
              <a:gd name="connsiteY11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8070653 w 8070653"/>
              <a:gd name="connsiteY7" fmla="*/ 1479428 h 1567398"/>
              <a:gd name="connsiteX8" fmla="*/ 8026553 w 8070653"/>
              <a:gd name="connsiteY8" fmla="*/ 1491783 h 1567398"/>
              <a:gd name="connsiteX9" fmla="*/ 4006043 w 8070653"/>
              <a:gd name="connsiteY9" fmla="*/ 1435131 h 1567398"/>
              <a:gd name="connsiteX10" fmla="*/ 0 w 8070653"/>
              <a:gd name="connsiteY10" fmla="*/ 699369 h 1567398"/>
              <a:gd name="connsiteX11" fmla="*/ 103355 w 8070653"/>
              <a:gd name="connsiteY11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8070653 w 8070653"/>
              <a:gd name="connsiteY7" fmla="*/ 1479428 h 1567398"/>
              <a:gd name="connsiteX8" fmla="*/ 8026553 w 8070653"/>
              <a:gd name="connsiteY8" fmla="*/ 1491783 h 1567398"/>
              <a:gd name="connsiteX9" fmla="*/ 4006043 w 8070653"/>
              <a:gd name="connsiteY9" fmla="*/ 1435131 h 1567398"/>
              <a:gd name="connsiteX10" fmla="*/ 0 w 8070653"/>
              <a:gd name="connsiteY10" fmla="*/ 699369 h 1567398"/>
              <a:gd name="connsiteX11" fmla="*/ 103355 w 8070653"/>
              <a:gd name="connsiteY11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7482679 w 8070653"/>
              <a:gd name="connsiteY7" fmla="*/ 868122 h 1567398"/>
              <a:gd name="connsiteX8" fmla="*/ 8070653 w 8070653"/>
              <a:gd name="connsiteY8" fmla="*/ 1479428 h 1567398"/>
              <a:gd name="connsiteX9" fmla="*/ 8026553 w 8070653"/>
              <a:gd name="connsiteY9" fmla="*/ 1491783 h 1567398"/>
              <a:gd name="connsiteX10" fmla="*/ 4006043 w 8070653"/>
              <a:gd name="connsiteY10" fmla="*/ 1435131 h 1567398"/>
              <a:gd name="connsiteX11" fmla="*/ 0 w 8070653"/>
              <a:gd name="connsiteY11" fmla="*/ 699369 h 1567398"/>
              <a:gd name="connsiteX12" fmla="*/ 103355 w 8070653"/>
              <a:gd name="connsiteY12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7536901 w 8070653"/>
              <a:gd name="connsiteY7" fmla="*/ 841698 h 1567398"/>
              <a:gd name="connsiteX8" fmla="*/ 8070653 w 8070653"/>
              <a:gd name="connsiteY8" fmla="*/ 1479428 h 1567398"/>
              <a:gd name="connsiteX9" fmla="*/ 8026553 w 8070653"/>
              <a:gd name="connsiteY9" fmla="*/ 1491783 h 1567398"/>
              <a:gd name="connsiteX10" fmla="*/ 4006043 w 8070653"/>
              <a:gd name="connsiteY10" fmla="*/ 1435131 h 1567398"/>
              <a:gd name="connsiteX11" fmla="*/ 0 w 8070653"/>
              <a:gd name="connsiteY11" fmla="*/ 699369 h 1567398"/>
              <a:gd name="connsiteX12" fmla="*/ 103355 w 8070653"/>
              <a:gd name="connsiteY12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7536901 w 8070653"/>
              <a:gd name="connsiteY7" fmla="*/ 841698 h 1567398"/>
              <a:gd name="connsiteX8" fmla="*/ 8070653 w 8070653"/>
              <a:gd name="connsiteY8" fmla="*/ 1479428 h 1567398"/>
              <a:gd name="connsiteX9" fmla="*/ 8026553 w 8070653"/>
              <a:gd name="connsiteY9" fmla="*/ 1491783 h 1567398"/>
              <a:gd name="connsiteX10" fmla="*/ 4006043 w 8070653"/>
              <a:gd name="connsiteY10" fmla="*/ 1435131 h 1567398"/>
              <a:gd name="connsiteX11" fmla="*/ 0 w 8070653"/>
              <a:gd name="connsiteY11" fmla="*/ 699369 h 1567398"/>
              <a:gd name="connsiteX12" fmla="*/ 103355 w 8070653"/>
              <a:gd name="connsiteY12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7536901 w 8070653"/>
              <a:gd name="connsiteY7" fmla="*/ 841698 h 1567398"/>
              <a:gd name="connsiteX8" fmla="*/ 8070653 w 8070653"/>
              <a:gd name="connsiteY8" fmla="*/ 1479428 h 1567398"/>
              <a:gd name="connsiteX9" fmla="*/ 8026553 w 8070653"/>
              <a:gd name="connsiteY9" fmla="*/ 1491783 h 1567398"/>
              <a:gd name="connsiteX10" fmla="*/ 4006043 w 8070653"/>
              <a:gd name="connsiteY10" fmla="*/ 1435131 h 1567398"/>
              <a:gd name="connsiteX11" fmla="*/ 0 w 8070653"/>
              <a:gd name="connsiteY11" fmla="*/ 699369 h 1567398"/>
              <a:gd name="connsiteX12" fmla="*/ 103355 w 8070653"/>
              <a:gd name="connsiteY12" fmla="*/ 797270 h 1567398"/>
              <a:gd name="connsiteX0" fmla="*/ 11915 w 8070653"/>
              <a:gd name="connsiteY0" fmla="*/ 705830 h 1567398"/>
              <a:gd name="connsiteX1" fmla="*/ 611179 w 8070653"/>
              <a:gd name="connsiteY1" fmla="*/ 482361 h 1567398"/>
              <a:gd name="connsiteX2" fmla="*/ 1045025 w 8070653"/>
              <a:gd name="connsiteY2" fmla="*/ 0 h 1567398"/>
              <a:gd name="connsiteX3" fmla="*/ 1147368 w 8070653"/>
              <a:gd name="connsiteY3" fmla="*/ 58299 h 1567398"/>
              <a:gd name="connsiteX4" fmla="*/ 4184208 w 8070653"/>
              <a:gd name="connsiteY4" fmla="*/ 548368 h 1567398"/>
              <a:gd name="connsiteX5" fmla="*/ 6937953 w 8070653"/>
              <a:gd name="connsiteY5" fmla="*/ 357160 h 1567398"/>
              <a:gd name="connsiteX6" fmla="*/ 7023461 w 8070653"/>
              <a:gd name="connsiteY6" fmla="*/ 333078 h 1567398"/>
              <a:gd name="connsiteX7" fmla="*/ 7536901 w 8070653"/>
              <a:gd name="connsiteY7" fmla="*/ 841698 h 1567398"/>
              <a:gd name="connsiteX8" fmla="*/ 8070653 w 8070653"/>
              <a:gd name="connsiteY8" fmla="*/ 1479428 h 1567398"/>
              <a:gd name="connsiteX9" fmla="*/ 8026553 w 8070653"/>
              <a:gd name="connsiteY9" fmla="*/ 1491783 h 1567398"/>
              <a:gd name="connsiteX10" fmla="*/ 4006043 w 8070653"/>
              <a:gd name="connsiteY10" fmla="*/ 1435131 h 1567398"/>
              <a:gd name="connsiteX11" fmla="*/ 0 w 8070653"/>
              <a:gd name="connsiteY11" fmla="*/ 699369 h 1567398"/>
              <a:gd name="connsiteX12" fmla="*/ 103355 w 8070653"/>
              <a:gd name="connsiteY12" fmla="*/ 797270 h 1567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070653" h="1567398">
                <a:moveTo>
                  <a:pt x="11915" y="705830"/>
                </a:moveTo>
                <a:cubicBezTo>
                  <a:pt x="211670" y="631340"/>
                  <a:pt x="481351" y="631929"/>
                  <a:pt x="611179" y="482361"/>
                </a:cubicBezTo>
                <a:cubicBezTo>
                  <a:pt x="741007" y="332793"/>
                  <a:pt x="955660" y="70677"/>
                  <a:pt x="1045025" y="0"/>
                </a:cubicBezTo>
                <a:lnTo>
                  <a:pt x="1147368" y="58299"/>
                </a:lnTo>
                <a:cubicBezTo>
                  <a:pt x="1642286" y="303903"/>
                  <a:pt x="2813265" y="503309"/>
                  <a:pt x="4184208" y="548368"/>
                </a:cubicBezTo>
                <a:cubicBezTo>
                  <a:pt x="5326661" y="585918"/>
                  <a:pt x="6337587" y="507396"/>
                  <a:pt x="6937953" y="357160"/>
                </a:cubicBezTo>
                <a:lnTo>
                  <a:pt x="7023461" y="333078"/>
                </a:lnTo>
                <a:cubicBezTo>
                  <a:pt x="7123286" y="413834"/>
                  <a:pt x="7297048" y="752230"/>
                  <a:pt x="7536901" y="841698"/>
                </a:cubicBezTo>
                <a:cubicBezTo>
                  <a:pt x="7776754" y="931166"/>
                  <a:pt x="7980007" y="1375485"/>
                  <a:pt x="8070653" y="1479428"/>
                </a:cubicBezTo>
                <a:lnTo>
                  <a:pt x="8026553" y="1491783"/>
                </a:lnTo>
                <a:cubicBezTo>
                  <a:pt x="7255415" y="1624925"/>
                  <a:pt x="5343802" y="1567200"/>
                  <a:pt x="4006043" y="1435131"/>
                </a:cubicBezTo>
                <a:cubicBezTo>
                  <a:pt x="2668284" y="1303062"/>
                  <a:pt x="731494" y="977393"/>
                  <a:pt x="0" y="699369"/>
                </a:cubicBezTo>
                <a:cubicBezTo>
                  <a:pt x="3972" y="701523"/>
                  <a:pt x="103355" y="797270"/>
                  <a:pt x="103355" y="797270"/>
                </a:cubicBezTo>
              </a:path>
            </a:pathLst>
          </a:custGeom>
          <a:solidFill>
            <a:srgbClr val="334A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E7A12F8-6597-45CD-A52E-F02D8C1DE56C}"/>
              </a:ext>
            </a:extLst>
          </p:cNvPr>
          <p:cNvSpPr/>
          <p:nvPr/>
        </p:nvSpPr>
        <p:spPr>
          <a:xfrm rot="21096034">
            <a:off x="269" y="5076784"/>
            <a:ext cx="12061226" cy="2672501"/>
          </a:xfrm>
          <a:custGeom>
            <a:avLst/>
            <a:gdLst>
              <a:gd name="connsiteX0" fmla="*/ 10424505 w 12061226"/>
              <a:gd name="connsiteY0" fmla="*/ 928336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24505 w 12061226"/>
              <a:gd name="connsiteY7" fmla="*/ 928336 h 2672501"/>
              <a:gd name="connsiteX0" fmla="*/ 10424505 w 12061226"/>
              <a:gd name="connsiteY0" fmla="*/ 928336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24505 w 12061226"/>
              <a:gd name="connsiteY7" fmla="*/ 928336 h 2672501"/>
              <a:gd name="connsiteX0" fmla="*/ 10427651 w 12061226"/>
              <a:gd name="connsiteY0" fmla="*/ 878837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27651 w 12061226"/>
              <a:gd name="connsiteY7" fmla="*/ 878837 h 2672501"/>
              <a:gd name="connsiteX0" fmla="*/ 10405472 w 12061226"/>
              <a:gd name="connsiteY0" fmla="*/ 888053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05472 w 12061226"/>
              <a:gd name="connsiteY7" fmla="*/ 888053 h 2672501"/>
              <a:gd name="connsiteX0" fmla="*/ 10405472 w 12061226"/>
              <a:gd name="connsiteY0" fmla="*/ 888053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05472 w 12061226"/>
              <a:gd name="connsiteY7" fmla="*/ 888053 h 2672501"/>
              <a:gd name="connsiteX0" fmla="*/ 10405472 w 12061226"/>
              <a:gd name="connsiteY0" fmla="*/ 888053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05472 w 12061226"/>
              <a:gd name="connsiteY7" fmla="*/ 888053 h 2672501"/>
              <a:gd name="connsiteX0" fmla="*/ 10405472 w 12061226"/>
              <a:gd name="connsiteY0" fmla="*/ 888053 h 2672501"/>
              <a:gd name="connsiteX1" fmla="*/ 12061226 w 12061226"/>
              <a:gd name="connsiteY1" fmla="*/ 2672501 h 2672501"/>
              <a:gd name="connsiteX2" fmla="*/ 0 w 12061226"/>
              <a:gd name="connsiteY2" fmla="*/ 891576 h 2672501"/>
              <a:gd name="connsiteX3" fmla="*/ 1542926 w 12061226"/>
              <a:gd name="connsiteY3" fmla="*/ 0 h 2672501"/>
              <a:gd name="connsiteX4" fmla="*/ 1551659 w 12061226"/>
              <a:gd name="connsiteY4" fmla="*/ 11721 h 2672501"/>
              <a:gd name="connsiteX5" fmla="*/ 5983067 w 12061226"/>
              <a:gd name="connsiteY5" fmla="*/ 982872 h 2672501"/>
              <a:gd name="connsiteX6" fmla="*/ 10421873 w 12061226"/>
              <a:gd name="connsiteY6" fmla="*/ 929606 h 2672501"/>
              <a:gd name="connsiteX7" fmla="*/ 10405472 w 12061226"/>
              <a:gd name="connsiteY7" fmla="*/ 888053 h 2672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061226" h="2672501">
                <a:moveTo>
                  <a:pt x="10405472" y="888053"/>
                </a:moveTo>
                <a:cubicBezTo>
                  <a:pt x="10986050" y="1457956"/>
                  <a:pt x="10593723" y="1680187"/>
                  <a:pt x="12061226" y="2672501"/>
                </a:cubicBezTo>
                <a:lnTo>
                  <a:pt x="0" y="891576"/>
                </a:lnTo>
                <a:cubicBezTo>
                  <a:pt x="735082" y="788371"/>
                  <a:pt x="1028617" y="297192"/>
                  <a:pt x="1542926" y="0"/>
                </a:cubicBezTo>
                <a:lnTo>
                  <a:pt x="1551659" y="11721"/>
                </a:lnTo>
                <a:cubicBezTo>
                  <a:pt x="1787344" y="309607"/>
                  <a:pt x="3712949" y="763991"/>
                  <a:pt x="5983067" y="982872"/>
                </a:cubicBezTo>
                <a:cubicBezTo>
                  <a:pt x="8096625" y="1186657"/>
                  <a:pt x="9892066" y="1155273"/>
                  <a:pt x="10421873" y="929606"/>
                </a:cubicBezTo>
                <a:lnTo>
                  <a:pt x="10405472" y="888053"/>
                </a:lnTo>
                <a:close/>
              </a:path>
            </a:pathLst>
          </a:custGeom>
          <a:solidFill>
            <a:srgbClr val="334A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54D10611-391C-499F-9480-54D5319795A5}"/>
              </a:ext>
            </a:extLst>
          </p:cNvPr>
          <p:cNvSpPr/>
          <p:nvPr/>
        </p:nvSpPr>
        <p:spPr>
          <a:xfrm>
            <a:off x="1538514" y="5210629"/>
            <a:ext cx="8577943" cy="730346"/>
          </a:xfrm>
          <a:custGeom>
            <a:avLst/>
            <a:gdLst>
              <a:gd name="connsiteX0" fmla="*/ 0 w 8577943"/>
              <a:gd name="connsiteY0" fmla="*/ 377371 h 730346"/>
              <a:gd name="connsiteX1" fmla="*/ 449943 w 8577943"/>
              <a:gd name="connsiteY1" fmla="*/ 580571 h 730346"/>
              <a:gd name="connsiteX2" fmla="*/ 1698172 w 8577943"/>
              <a:gd name="connsiteY2" fmla="*/ 711200 h 730346"/>
              <a:gd name="connsiteX3" fmla="*/ 3933372 w 8577943"/>
              <a:gd name="connsiteY3" fmla="*/ 711200 h 730346"/>
              <a:gd name="connsiteX4" fmla="*/ 6284686 w 8577943"/>
              <a:gd name="connsiteY4" fmla="*/ 537028 h 730346"/>
              <a:gd name="connsiteX5" fmla="*/ 7532915 w 8577943"/>
              <a:gd name="connsiteY5" fmla="*/ 348342 h 730346"/>
              <a:gd name="connsiteX6" fmla="*/ 8302172 w 8577943"/>
              <a:gd name="connsiteY6" fmla="*/ 174171 h 730346"/>
              <a:gd name="connsiteX7" fmla="*/ 8577943 w 8577943"/>
              <a:gd name="connsiteY7" fmla="*/ 0 h 730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77943" h="730346">
                <a:moveTo>
                  <a:pt x="0" y="377371"/>
                </a:moveTo>
                <a:cubicBezTo>
                  <a:pt x="83457" y="451152"/>
                  <a:pt x="166914" y="524933"/>
                  <a:pt x="449943" y="580571"/>
                </a:cubicBezTo>
                <a:cubicBezTo>
                  <a:pt x="732972" y="636209"/>
                  <a:pt x="1117601" y="689429"/>
                  <a:pt x="1698172" y="711200"/>
                </a:cubicBezTo>
                <a:cubicBezTo>
                  <a:pt x="2278743" y="732971"/>
                  <a:pt x="3168953" y="740229"/>
                  <a:pt x="3933372" y="711200"/>
                </a:cubicBezTo>
                <a:cubicBezTo>
                  <a:pt x="4697791" y="682171"/>
                  <a:pt x="5684762" y="597504"/>
                  <a:pt x="6284686" y="537028"/>
                </a:cubicBezTo>
                <a:cubicBezTo>
                  <a:pt x="6884610" y="476552"/>
                  <a:pt x="7196667" y="408818"/>
                  <a:pt x="7532915" y="348342"/>
                </a:cubicBezTo>
                <a:cubicBezTo>
                  <a:pt x="7869163" y="287866"/>
                  <a:pt x="8128001" y="232228"/>
                  <a:pt x="8302172" y="174171"/>
                </a:cubicBezTo>
                <a:cubicBezTo>
                  <a:pt x="8476343" y="116114"/>
                  <a:pt x="8527143" y="58057"/>
                  <a:pt x="8577943" y="0"/>
                </a:cubicBezTo>
              </a:path>
            </a:pathLst>
          </a:custGeom>
          <a:noFill/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5029D7E-46D5-40D0-B22D-6E8C27BAEC6B}"/>
              </a:ext>
            </a:extLst>
          </p:cNvPr>
          <p:cNvSpPr/>
          <p:nvPr/>
        </p:nvSpPr>
        <p:spPr>
          <a:xfrm>
            <a:off x="2960914" y="3962400"/>
            <a:ext cx="5602515" cy="718989"/>
          </a:xfrm>
          <a:custGeom>
            <a:avLst/>
            <a:gdLst>
              <a:gd name="connsiteX0" fmla="*/ 0 w 5602515"/>
              <a:gd name="connsiteY0" fmla="*/ 537029 h 718989"/>
              <a:gd name="connsiteX1" fmla="*/ 348343 w 5602515"/>
              <a:gd name="connsiteY1" fmla="*/ 682171 h 718989"/>
              <a:gd name="connsiteX2" fmla="*/ 1291772 w 5602515"/>
              <a:gd name="connsiteY2" fmla="*/ 711200 h 718989"/>
              <a:gd name="connsiteX3" fmla="*/ 3265715 w 5602515"/>
              <a:gd name="connsiteY3" fmla="*/ 566057 h 718989"/>
              <a:gd name="connsiteX4" fmla="*/ 4818743 w 5602515"/>
              <a:gd name="connsiteY4" fmla="*/ 290286 h 718989"/>
              <a:gd name="connsiteX5" fmla="*/ 5602515 w 5602515"/>
              <a:gd name="connsiteY5" fmla="*/ 0 h 718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2515" h="718989">
                <a:moveTo>
                  <a:pt x="0" y="537029"/>
                </a:moveTo>
                <a:cubicBezTo>
                  <a:pt x="66524" y="595085"/>
                  <a:pt x="133048" y="653142"/>
                  <a:pt x="348343" y="682171"/>
                </a:cubicBezTo>
                <a:cubicBezTo>
                  <a:pt x="563638" y="711200"/>
                  <a:pt x="805543" y="730552"/>
                  <a:pt x="1291772" y="711200"/>
                </a:cubicBezTo>
                <a:cubicBezTo>
                  <a:pt x="1778001" y="691848"/>
                  <a:pt x="2677887" y="636209"/>
                  <a:pt x="3265715" y="566057"/>
                </a:cubicBezTo>
                <a:cubicBezTo>
                  <a:pt x="3853544" y="495905"/>
                  <a:pt x="4429276" y="384629"/>
                  <a:pt x="4818743" y="290286"/>
                </a:cubicBezTo>
                <a:cubicBezTo>
                  <a:pt x="5208210" y="195943"/>
                  <a:pt x="5405362" y="97971"/>
                  <a:pt x="5602515" y="0"/>
                </a:cubicBezTo>
              </a:path>
            </a:pathLst>
          </a:custGeom>
          <a:noFill/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B2379FC-B0CF-49E8-A5C3-C7A09DCB4BD1}"/>
              </a:ext>
            </a:extLst>
          </p:cNvPr>
          <p:cNvSpPr/>
          <p:nvPr/>
        </p:nvSpPr>
        <p:spPr>
          <a:xfrm>
            <a:off x="4339771" y="2917371"/>
            <a:ext cx="2873829" cy="540628"/>
          </a:xfrm>
          <a:custGeom>
            <a:avLst/>
            <a:gdLst>
              <a:gd name="connsiteX0" fmla="*/ 0 w 2873829"/>
              <a:gd name="connsiteY0" fmla="*/ 420915 h 540628"/>
              <a:gd name="connsiteX1" fmla="*/ 348343 w 2873829"/>
              <a:gd name="connsiteY1" fmla="*/ 537029 h 540628"/>
              <a:gd name="connsiteX2" fmla="*/ 1233715 w 2873829"/>
              <a:gd name="connsiteY2" fmla="*/ 493486 h 540628"/>
              <a:gd name="connsiteX3" fmla="*/ 2264229 w 2873829"/>
              <a:gd name="connsiteY3" fmla="*/ 319315 h 540628"/>
              <a:gd name="connsiteX4" fmla="*/ 2873829 w 2873829"/>
              <a:gd name="connsiteY4" fmla="*/ 0 h 540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3829" h="540628">
                <a:moveTo>
                  <a:pt x="0" y="420915"/>
                </a:moveTo>
                <a:cubicBezTo>
                  <a:pt x="71362" y="472924"/>
                  <a:pt x="142724" y="524934"/>
                  <a:pt x="348343" y="537029"/>
                </a:cubicBezTo>
                <a:cubicBezTo>
                  <a:pt x="553962" y="549124"/>
                  <a:pt x="914401" y="529772"/>
                  <a:pt x="1233715" y="493486"/>
                </a:cubicBezTo>
                <a:cubicBezTo>
                  <a:pt x="1553029" y="457200"/>
                  <a:pt x="1990877" y="401563"/>
                  <a:pt x="2264229" y="319315"/>
                </a:cubicBezTo>
                <a:cubicBezTo>
                  <a:pt x="2537581" y="237067"/>
                  <a:pt x="2705705" y="118533"/>
                  <a:pt x="2873829" y="0"/>
                </a:cubicBezTo>
              </a:path>
            </a:pathLst>
          </a:custGeom>
          <a:noFill/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Graphic 29" descr="Flag">
            <a:extLst>
              <a:ext uri="{FF2B5EF4-FFF2-40B4-BE49-F238E27FC236}">
                <a16:creationId xmlns:a16="http://schemas.microsoft.com/office/drawing/2014/main" id="{DDF1BADB-1CD0-42B0-A180-9525939997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67828" y="619632"/>
            <a:ext cx="914400" cy="1093988"/>
          </a:xfrm>
          <a:prstGeom prst="rect">
            <a:avLst/>
          </a:prstGeom>
        </p:spPr>
      </p:pic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EAC87055-B701-4950-8ACA-E1B1717D101D}"/>
              </a:ext>
            </a:extLst>
          </p:cNvPr>
          <p:cNvSpPr/>
          <p:nvPr/>
        </p:nvSpPr>
        <p:spPr>
          <a:xfrm>
            <a:off x="251893" y="34073"/>
            <a:ext cx="4837742" cy="2408683"/>
          </a:xfrm>
          <a:custGeom>
            <a:avLst/>
            <a:gdLst>
              <a:gd name="connsiteX0" fmla="*/ 1820792 w 4837742"/>
              <a:gd name="connsiteY0" fmla="*/ 1081689 h 2408683"/>
              <a:gd name="connsiteX1" fmla="*/ 1817806 w 4837742"/>
              <a:gd name="connsiteY1" fmla="*/ 1082142 h 2408683"/>
              <a:gd name="connsiteX2" fmla="*/ 1819499 w 4837742"/>
              <a:gd name="connsiteY2" fmla="*/ 1084805 h 2408683"/>
              <a:gd name="connsiteX3" fmla="*/ 3357028 w 4837742"/>
              <a:gd name="connsiteY3" fmla="*/ 0 h 2408683"/>
              <a:gd name="connsiteX4" fmla="*/ 3968284 w 4837742"/>
              <a:gd name="connsiteY4" fmla="*/ 457200 h 2408683"/>
              <a:gd name="connsiteX5" fmla="*/ 3956630 w 4837742"/>
              <a:gd name="connsiteY5" fmla="*/ 543671 h 2408683"/>
              <a:gd name="connsiteX6" fmla="*/ 4070939 w 4837742"/>
              <a:gd name="connsiteY6" fmla="*/ 552290 h 2408683"/>
              <a:gd name="connsiteX7" fmla="*/ 4559005 w 4837742"/>
              <a:gd name="connsiteY7" fmla="*/ 1000201 h 2408683"/>
              <a:gd name="connsiteX8" fmla="*/ 4546594 w 4837742"/>
              <a:gd name="connsiteY8" fmla="*/ 1092286 h 2408683"/>
              <a:gd name="connsiteX9" fmla="*/ 4568245 w 4837742"/>
              <a:gd name="connsiteY9" fmla="*/ 1101076 h 2408683"/>
              <a:gd name="connsiteX10" fmla="*/ 4837742 w 4837742"/>
              <a:gd name="connsiteY10" fmla="*/ 1480193 h 2408683"/>
              <a:gd name="connsiteX11" fmla="*/ 4226486 w 4837742"/>
              <a:gd name="connsiteY11" fmla="*/ 1937393 h 2408683"/>
              <a:gd name="connsiteX12" fmla="*/ 3884727 w 4837742"/>
              <a:gd name="connsiteY12" fmla="*/ 1859311 h 2408683"/>
              <a:gd name="connsiteX13" fmla="*/ 3821024 w 4837742"/>
              <a:gd name="connsiteY13" fmla="*/ 1819997 h 2408683"/>
              <a:gd name="connsiteX14" fmla="*/ 3811207 w 4837742"/>
              <a:gd name="connsiteY14" fmla="*/ 1833525 h 2408683"/>
              <a:gd name="connsiteX15" fmla="*/ 3427533 w 4837742"/>
              <a:gd name="connsiteY15" fmla="*/ 2025811 h 2408683"/>
              <a:gd name="connsiteX16" fmla="*/ 3425697 w 4837742"/>
              <a:gd name="connsiteY16" fmla="*/ 2025950 h 2408683"/>
              <a:gd name="connsiteX17" fmla="*/ 3422048 w 4837742"/>
              <a:gd name="connsiteY17" fmla="*/ 2043625 h 2408683"/>
              <a:gd name="connsiteX18" fmla="*/ 2504896 w 4837742"/>
              <a:gd name="connsiteY18" fmla="*/ 2408683 h 2408683"/>
              <a:gd name="connsiteX19" fmla="*/ 1587744 w 4837742"/>
              <a:gd name="connsiteY19" fmla="*/ 2043625 h 2408683"/>
              <a:gd name="connsiteX20" fmla="*/ 1582230 w 4837742"/>
              <a:gd name="connsiteY20" fmla="*/ 2016912 h 2408683"/>
              <a:gd name="connsiteX21" fmla="*/ 1498632 w 4837742"/>
              <a:gd name="connsiteY21" fmla="*/ 2021028 h 2408683"/>
              <a:gd name="connsiteX22" fmla="*/ 581481 w 4837742"/>
              <a:gd name="connsiteY22" fmla="*/ 1655970 h 2408683"/>
              <a:gd name="connsiteX23" fmla="*/ 580827 w 4837742"/>
              <a:gd name="connsiteY23" fmla="*/ 1652806 h 2408683"/>
              <a:gd name="connsiteX24" fmla="*/ 571771 w 4837742"/>
              <a:gd name="connsiteY24" fmla="*/ 1651433 h 2408683"/>
              <a:gd name="connsiteX25" fmla="*/ 0 w 4837742"/>
              <a:gd name="connsiteY25" fmla="*/ 1230162 h 2408683"/>
              <a:gd name="connsiteX26" fmla="*/ 571771 w 4837742"/>
              <a:gd name="connsiteY26" fmla="*/ 808891 h 2408683"/>
              <a:gd name="connsiteX27" fmla="*/ 641038 w 4837742"/>
              <a:gd name="connsiteY27" fmla="*/ 798390 h 2408683"/>
              <a:gd name="connsiteX28" fmla="*/ 605521 w 4837742"/>
              <a:gd name="connsiteY28" fmla="*/ 742512 h 2408683"/>
              <a:gd name="connsiteX29" fmla="*/ 586501 w 4837742"/>
              <a:gd name="connsiteY29" fmla="*/ 650370 h 2408683"/>
              <a:gd name="connsiteX30" fmla="*/ 1522672 w 4837742"/>
              <a:gd name="connsiteY30" fmla="*/ 193170 h 2408683"/>
              <a:gd name="connsiteX31" fmla="*/ 1711343 w 4837742"/>
              <a:gd name="connsiteY31" fmla="*/ 202459 h 2408683"/>
              <a:gd name="connsiteX32" fmla="*/ 1799902 w 4837742"/>
              <a:gd name="connsiteY32" fmla="*/ 215884 h 2408683"/>
              <a:gd name="connsiteX33" fmla="*/ 1921804 w 4837742"/>
              <a:gd name="connsiteY33" fmla="*/ 166765 h 2408683"/>
              <a:gd name="connsiteX34" fmla="*/ 2445227 w 4837742"/>
              <a:gd name="connsiteY34" fmla="*/ 88682 h 2408683"/>
              <a:gd name="connsiteX35" fmla="*/ 2809628 w 4837742"/>
              <a:gd name="connsiteY35" fmla="*/ 124611 h 2408683"/>
              <a:gd name="connsiteX36" fmla="*/ 2906683 w 4837742"/>
              <a:gd name="connsiteY36" fmla="*/ 150339 h 2408683"/>
              <a:gd name="connsiteX37" fmla="*/ 2924805 w 4837742"/>
              <a:gd name="connsiteY37" fmla="*/ 133911 h 2408683"/>
              <a:gd name="connsiteX38" fmla="*/ 3357028 w 4837742"/>
              <a:gd name="connsiteY38" fmla="*/ 0 h 2408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837742" h="2408683">
                <a:moveTo>
                  <a:pt x="1820792" y="1081689"/>
                </a:moveTo>
                <a:lnTo>
                  <a:pt x="1817806" y="1082142"/>
                </a:lnTo>
                <a:lnTo>
                  <a:pt x="1819499" y="1084805"/>
                </a:lnTo>
                <a:close/>
                <a:moveTo>
                  <a:pt x="3357028" y="0"/>
                </a:moveTo>
                <a:cubicBezTo>
                  <a:pt x="3694615" y="0"/>
                  <a:pt x="3968284" y="204695"/>
                  <a:pt x="3968284" y="457200"/>
                </a:cubicBezTo>
                <a:lnTo>
                  <a:pt x="3956630" y="543671"/>
                </a:lnTo>
                <a:lnTo>
                  <a:pt x="4070939" y="552290"/>
                </a:lnTo>
                <a:cubicBezTo>
                  <a:pt x="4349477" y="594922"/>
                  <a:pt x="4559005" y="779259"/>
                  <a:pt x="4559005" y="1000201"/>
                </a:cubicBezTo>
                <a:lnTo>
                  <a:pt x="4546594" y="1092286"/>
                </a:lnTo>
                <a:lnTo>
                  <a:pt x="4568245" y="1101076"/>
                </a:lnTo>
                <a:cubicBezTo>
                  <a:pt x="4730840" y="1183238"/>
                  <a:pt x="4837742" y="1322377"/>
                  <a:pt x="4837742" y="1480193"/>
                </a:cubicBezTo>
                <a:cubicBezTo>
                  <a:pt x="4837742" y="1732698"/>
                  <a:pt x="4564073" y="1937393"/>
                  <a:pt x="4226486" y="1937393"/>
                </a:cubicBezTo>
                <a:cubicBezTo>
                  <a:pt x="4099891" y="1937393"/>
                  <a:pt x="3982284" y="1908608"/>
                  <a:pt x="3884727" y="1859311"/>
                </a:cubicBezTo>
                <a:lnTo>
                  <a:pt x="3821024" y="1819997"/>
                </a:lnTo>
                <a:lnTo>
                  <a:pt x="3811207" y="1833525"/>
                </a:lnTo>
                <a:cubicBezTo>
                  <a:pt x="3723329" y="1930818"/>
                  <a:pt x="3586698" y="2001450"/>
                  <a:pt x="3427533" y="2025811"/>
                </a:cubicBezTo>
                <a:lnTo>
                  <a:pt x="3425697" y="2025950"/>
                </a:lnTo>
                <a:lnTo>
                  <a:pt x="3422048" y="2043625"/>
                </a:lnTo>
                <a:cubicBezTo>
                  <a:pt x="3334754" y="2251964"/>
                  <a:pt x="2957301" y="2408683"/>
                  <a:pt x="2504896" y="2408683"/>
                </a:cubicBezTo>
                <a:cubicBezTo>
                  <a:pt x="2052491" y="2408683"/>
                  <a:pt x="1675038" y="2251964"/>
                  <a:pt x="1587744" y="2043625"/>
                </a:cubicBezTo>
                <a:lnTo>
                  <a:pt x="1582230" y="2016912"/>
                </a:lnTo>
                <a:lnTo>
                  <a:pt x="1498632" y="2021028"/>
                </a:lnTo>
                <a:cubicBezTo>
                  <a:pt x="1046228" y="2021028"/>
                  <a:pt x="668775" y="1864309"/>
                  <a:pt x="581481" y="1655970"/>
                </a:cubicBezTo>
                <a:lnTo>
                  <a:pt x="580827" y="1652806"/>
                </a:lnTo>
                <a:lnTo>
                  <a:pt x="571771" y="1651433"/>
                </a:lnTo>
                <a:cubicBezTo>
                  <a:pt x="235765" y="1582026"/>
                  <a:pt x="0" y="1419541"/>
                  <a:pt x="0" y="1230162"/>
                </a:cubicBezTo>
                <a:cubicBezTo>
                  <a:pt x="0" y="1040783"/>
                  <a:pt x="235765" y="878298"/>
                  <a:pt x="571771" y="808891"/>
                </a:cubicBezTo>
                <a:lnTo>
                  <a:pt x="641038" y="798390"/>
                </a:lnTo>
                <a:lnTo>
                  <a:pt x="605521" y="742512"/>
                </a:lnTo>
                <a:cubicBezTo>
                  <a:pt x="593050" y="712749"/>
                  <a:pt x="586501" y="681933"/>
                  <a:pt x="586501" y="650370"/>
                </a:cubicBezTo>
                <a:cubicBezTo>
                  <a:pt x="586501" y="397865"/>
                  <a:pt x="1005639" y="193170"/>
                  <a:pt x="1522672" y="193170"/>
                </a:cubicBezTo>
                <a:cubicBezTo>
                  <a:pt x="1587301" y="193170"/>
                  <a:pt x="1650401" y="196369"/>
                  <a:pt x="1711343" y="202459"/>
                </a:cubicBezTo>
                <a:lnTo>
                  <a:pt x="1799902" y="215884"/>
                </a:lnTo>
                <a:lnTo>
                  <a:pt x="1921804" y="166765"/>
                </a:lnTo>
                <a:cubicBezTo>
                  <a:pt x="2071218" y="117467"/>
                  <a:pt x="2251339" y="88682"/>
                  <a:pt x="2445227" y="88682"/>
                </a:cubicBezTo>
                <a:cubicBezTo>
                  <a:pt x="2574485" y="88682"/>
                  <a:pt x="2697625" y="101476"/>
                  <a:pt x="2809628" y="124611"/>
                </a:cubicBezTo>
                <a:lnTo>
                  <a:pt x="2906683" y="150339"/>
                </a:lnTo>
                <a:lnTo>
                  <a:pt x="2924805" y="133911"/>
                </a:lnTo>
                <a:cubicBezTo>
                  <a:pt x="3035420" y="51174"/>
                  <a:pt x="3188234" y="0"/>
                  <a:pt x="3357028" y="0"/>
                </a:cubicBezTo>
                <a:close/>
              </a:path>
            </a:pathLst>
          </a:custGeom>
          <a:solidFill>
            <a:srgbClr val="FFFFFF">
              <a:alpha val="42000"/>
            </a:srgbClr>
          </a:solidFill>
          <a:ln>
            <a:noFill/>
          </a:ln>
          <a:effectLst>
            <a:softEdge rad="266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2B0D12D9-2BE3-4508-A19B-A79706E091FD}"/>
              </a:ext>
            </a:extLst>
          </p:cNvPr>
          <p:cNvSpPr/>
          <p:nvPr/>
        </p:nvSpPr>
        <p:spPr>
          <a:xfrm>
            <a:off x="8433474" y="129507"/>
            <a:ext cx="3034964" cy="1575036"/>
          </a:xfrm>
          <a:custGeom>
            <a:avLst/>
            <a:gdLst>
              <a:gd name="connsiteX0" fmla="*/ 1820792 w 4837742"/>
              <a:gd name="connsiteY0" fmla="*/ 1081689 h 2408683"/>
              <a:gd name="connsiteX1" fmla="*/ 1817806 w 4837742"/>
              <a:gd name="connsiteY1" fmla="*/ 1082142 h 2408683"/>
              <a:gd name="connsiteX2" fmla="*/ 1819499 w 4837742"/>
              <a:gd name="connsiteY2" fmla="*/ 1084805 h 2408683"/>
              <a:gd name="connsiteX3" fmla="*/ 3357028 w 4837742"/>
              <a:gd name="connsiteY3" fmla="*/ 0 h 2408683"/>
              <a:gd name="connsiteX4" fmla="*/ 3968284 w 4837742"/>
              <a:gd name="connsiteY4" fmla="*/ 457200 h 2408683"/>
              <a:gd name="connsiteX5" fmla="*/ 3956630 w 4837742"/>
              <a:gd name="connsiteY5" fmla="*/ 543671 h 2408683"/>
              <a:gd name="connsiteX6" fmla="*/ 4070939 w 4837742"/>
              <a:gd name="connsiteY6" fmla="*/ 552290 h 2408683"/>
              <a:gd name="connsiteX7" fmla="*/ 4559005 w 4837742"/>
              <a:gd name="connsiteY7" fmla="*/ 1000201 h 2408683"/>
              <a:gd name="connsiteX8" fmla="*/ 4546594 w 4837742"/>
              <a:gd name="connsiteY8" fmla="*/ 1092286 h 2408683"/>
              <a:gd name="connsiteX9" fmla="*/ 4568245 w 4837742"/>
              <a:gd name="connsiteY9" fmla="*/ 1101076 h 2408683"/>
              <a:gd name="connsiteX10" fmla="*/ 4837742 w 4837742"/>
              <a:gd name="connsiteY10" fmla="*/ 1480193 h 2408683"/>
              <a:gd name="connsiteX11" fmla="*/ 4226486 w 4837742"/>
              <a:gd name="connsiteY11" fmla="*/ 1937393 h 2408683"/>
              <a:gd name="connsiteX12" fmla="*/ 3884727 w 4837742"/>
              <a:gd name="connsiteY12" fmla="*/ 1859311 h 2408683"/>
              <a:gd name="connsiteX13" fmla="*/ 3821024 w 4837742"/>
              <a:gd name="connsiteY13" fmla="*/ 1819997 h 2408683"/>
              <a:gd name="connsiteX14" fmla="*/ 3811207 w 4837742"/>
              <a:gd name="connsiteY14" fmla="*/ 1833525 h 2408683"/>
              <a:gd name="connsiteX15" fmla="*/ 3427533 w 4837742"/>
              <a:gd name="connsiteY15" fmla="*/ 2025811 h 2408683"/>
              <a:gd name="connsiteX16" fmla="*/ 3425697 w 4837742"/>
              <a:gd name="connsiteY16" fmla="*/ 2025950 h 2408683"/>
              <a:gd name="connsiteX17" fmla="*/ 3422048 w 4837742"/>
              <a:gd name="connsiteY17" fmla="*/ 2043625 h 2408683"/>
              <a:gd name="connsiteX18" fmla="*/ 2504896 w 4837742"/>
              <a:gd name="connsiteY18" fmla="*/ 2408683 h 2408683"/>
              <a:gd name="connsiteX19" fmla="*/ 1587744 w 4837742"/>
              <a:gd name="connsiteY19" fmla="*/ 2043625 h 2408683"/>
              <a:gd name="connsiteX20" fmla="*/ 1582230 w 4837742"/>
              <a:gd name="connsiteY20" fmla="*/ 2016912 h 2408683"/>
              <a:gd name="connsiteX21" fmla="*/ 1498632 w 4837742"/>
              <a:gd name="connsiteY21" fmla="*/ 2021028 h 2408683"/>
              <a:gd name="connsiteX22" fmla="*/ 581481 w 4837742"/>
              <a:gd name="connsiteY22" fmla="*/ 1655970 h 2408683"/>
              <a:gd name="connsiteX23" fmla="*/ 580827 w 4837742"/>
              <a:gd name="connsiteY23" fmla="*/ 1652806 h 2408683"/>
              <a:gd name="connsiteX24" fmla="*/ 571771 w 4837742"/>
              <a:gd name="connsiteY24" fmla="*/ 1651433 h 2408683"/>
              <a:gd name="connsiteX25" fmla="*/ 0 w 4837742"/>
              <a:gd name="connsiteY25" fmla="*/ 1230162 h 2408683"/>
              <a:gd name="connsiteX26" fmla="*/ 571771 w 4837742"/>
              <a:gd name="connsiteY26" fmla="*/ 808891 h 2408683"/>
              <a:gd name="connsiteX27" fmla="*/ 641038 w 4837742"/>
              <a:gd name="connsiteY27" fmla="*/ 798390 h 2408683"/>
              <a:gd name="connsiteX28" fmla="*/ 605521 w 4837742"/>
              <a:gd name="connsiteY28" fmla="*/ 742512 h 2408683"/>
              <a:gd name="connsiteX29" fmla="*/ 586501 w 4837742"/>
              <a:gd name="connsiteY29" fmla="*/ 650370 h 2408683"/>
              <a:gd name="connsiteX30" fmla="*/ 1522672 w 4837742"/>
              <a:gd name="connsiteY30" fmla="*/ 193170 h 2408683"/>
              <a:gd name="connsiteX31" fmla="*/ 1711343 w 4837742"/>
              <a:gd name="connsiteY31" fmla="*/ 202459 h 2408683"/>
              <a:gd name="connsiteX32" fmla="*/ 1799902 w 4837742"/>
              <a:gd name="connsiteY32" fmla="*/ 215884 h 2408683"/>
              <a:gd name="connsiteX33" fmla="*/ 1921804 w 4837742"/>
              <a:gd name="connsiteY33" fmla="*/ 166765 h 2408683"/>
              <a:gd name="connsiteX34" fmla="*/ 2445227 w 4837742"/>
              <a:gd name="connsiteY34" fmla="*/ 88682 h 2408683"/>
              <a:gd name="connsiteX35" fmla="*/ 2809628 w 4837742"/>
              <a:gd name="connsiteY35" fmla="*/ 124611 h 2408683"/>
              <a:gd name="connsiteX36" fmla="*/ 2906683 w 4837742"/>
              <a:gd name="connsiteY36" fmla="*/ 150339 h 2408683"/>
              <a:gd name="connsiteX37" fmla="*/ 2924805 w 4837742"/>
              <a:gd name="connsiteY37" fmla="*/ 133911 h 2408683"/>
              <a:gd name="connsiteX38" fmla="*/ 3357028 w 4837742"/>
              <a:gd name="connsiteY38" fmla="*/ 0 h 2408683"/>
              <a:gd name="connsiteX0" fmla="*/ 1820792 w 4641333"/>
              <a:gd name="connsiteY0" fmla="*/ 1081689 h 2408683"/>
              <a:gd name="connsiteX1" fmla="*/ 1817806 w 4641333"/>
              <a:gd name="connsiteY1" fmla="*/ 1082142 h 2408683"/>
              <a:gd name="connsiteX2" fmla="*/ 1819499 w 4641333"/>
              <a:gd name="connsiteY2" fmla="*/ 1084805 h 2408683"/>
              <a:gd name="connsiteX3" fmla="*/ 1820792 w 4641333"/>
              <a:gd name="connsiteY3" fmla="*/ 1081689 h 2408683"/>
              <a:gd name="connsiteX4" fmla="*/ 3357028 w 4641333"/>
              <a:gd name="connsiteY4" fmla="*/ 0 h 2408683"/>
              <a:gd name="connsiteX5" fmla="*/ 3968284 w 4641333"/>
              <a:gd name="connsiteY5" fmla="*/ 457200 h 2408683"/>
              <a:gd name="connsiteX6" fmla="*/ 3956630 w 4641333"/>
              <a:gd name="connsiteY6" fmla="*/ 543671 h 2408683"/>
              <a:gd name="connsiteX7" fmla="*/ 4070939 w 4641333"/>
              <a:gd name="connsiteY7" fmla="*/ 552290 h 2408683"/>
              <a:gd name="connsiteX8" fmla="*/ 4559005 w 4641333"/>
              <a:gd name="connsiteY8" fmla="*/ 1000201 h 2408683"/>
              <a:gd name="connsiteX9" fmla="*/ 4546594 w 4641333"/>
              <a:gd name="connsiteY9" fmla="*/ 1092286 h 2408683"/>
              <a:gd name="connsiteX10" fmla="*/ 4568245 w 4641333"/>
              <a:gd name="connsiteY10" fmla="*/ 1101076 h 2408683"/>
              <a:gd name="connsiteX11" fmla="*/ 4571383 w 4641333"/>
              <a:gd name="connsiteY11" fmla="*/ 1568979 h 2408683"/>
              <a:gd name="connsiteX12" fmla="*/ 4226486 w 4641333"/>
              <a:gd name="connsiteY12" fmla="*/ 1937393 h 2408683"/>
              <a:gd name="connsiteX13" fmla="*/ 3884727 w 4641333"/>
              <a:gd name="connsiteY13" fmla="*/ 1859311 h 2408683"/>
              <a:gd name="connsiteX14" fmla="*/ 3821024 w 4641333"/>
              <a:gd name="connsiteY14" fmla="*/ 1819997 h 2408683"/>
              <a:gd name="connsiteX15" fmla="*/ 3811207 w 4641333"/>
              <a:gd name="connsiteY15" fmla="*/ 1833525 h 2408683"/>
              <a:gd name="connsiteX16" fmla="*/ 3427533 w 4641333"/>
              <a:gd name="connsiteY16" fmla="*/ 2025811 h 2408683"/>
              <a:gd name="connsiteX17" fmla="*/ 3425697 w 4641333"/>
              <a:gd name="connsiteY17" fmla="*/ 2025950 h 2408683"/>
              <a:gd name="connsiteX18" fmla="*/ 3422048 w 4641333"/>
              <a:gd name="connsiteY18" fmla="*/ 2043625 h 2408683"/>
              <a:gd name="connsiteX19" fmla="*/ 2504896 w 4641333"/>
              <a:gd name="connsiteY19" fmla="*/ 2408683 h 2408683"/>
              <a:gd name="connsiteX20" fmla="*/ 1587744 w 4641333"/>
              <a:gd name="connsiteY20" fmla="*/ 2043625 h 2408683"/>
              <a:gd name="connsiteX21" fmla="*/ 1582230 w 4641333"/>
              <a:gd name="connsiteY21" fmla="*/ 2016912 h 2408683"/>
              <a:gd name="connsiteX22" fmla="*/ 1498632 w 4641333"/>
              <a:gd name="connsiteY22" fmla="*/ 2021028 h 2408683"/>
              <a:gd name="connsiteX23" fmla="*/ 581481 w 4641333"/>
              <a:gd name="connsiteY23" fmla="*/ 1655970 h 2408683"/>
              <a:gd name="connsiteX24" fmla="*/ 580827 w 4641333"/>
              <a:gd name="connsiteY24" fmla="*/ 1652806 h 2408683"/>
              <a:gd name="connsiteX25" fmla="*/ 571771 w 4641333"/>
              <a:gd name="connsiteY25" fmla="*/ 1651433 h 2408683"/>
              <a:gd name="connsiteX26" fmla="*/ 0 w 4641333"/>
              <a:gd name="connsiteY26" fmla="*/ 1230162 h 2408683"/>
              <a:gd name="connsiteX27" fmla="*/ 571771 w 4641333"/>
              <a:gd name="connsiteY27" fmla="*/ 808891 h 2408683"/>
              <a:gd name="connsiteX28" fmla="*/ 641038 w 4641333"/>
              <a:gd name="connsiteY28" fmla="*/ 798390 h 2408683"/>
              <a:gd name="connsiteX29" fmla="*/ 605521 w 4641333"/>
              <a:gd name="connsiteY29" fmla="*/ 742512 h 2408683"/>
              <a:gd name="connsiteX30" fmla="*/ 586501 w 4641333"/>
              <a:gd name="connsiteY30" fmla="*/ 650370 h 2408683"/>
              <a:gd name="connsiteX31" fmla="*/ 1522672 w 4641333"/>
              <a:gd name="connsiteY31" fmla="*/ 193170 h 2408683"/>
              <a:gd name="connsiteX32" fmla="*/ 1711343 w 4641333"/>
              <a:gd name="connsiteY32" fmla="*/ 202459 h 2408683"/>
              <a:gd name="connsiteX33" fmla="*/ 1799902 w 4641333"/>
              <a:gd name="connsiteY33" fmla="*/ 215884 h 2408683"/>
              <a:gd name="connsiteX34" fmla="*/ 1921804 w 4641333"/>
              <a:gd name="connsiteY34" fmla="*/ 166765 h 2408683"/>
              <a:gd name="connsiteX35" fmla="*/ 2445227 w 4641333"/>
              <a:gd name="connsiteY35" fmla="*/ 88682 h 2408683"/>
              <a:gd name="connsiteX36" fmla="*/ 2809628 w 4641333"/>
              <a:gd name="connsiteY36" fmla="*/ 124611 h 2408683"/>
              <a:gd name="connsiteX37" fmla="*/ 2906683 w 4641333"/>
              <a:gd name="connsiteY37" fmla="*/ 150339 h 2408683"/>
              <a:gd name="connsiteX38" fmla="*/ 2924805 w 4641333"/>
              <a:gd name="connsiteY38" fmla="*/ 133911 h 2408683"/>
              <a:gd name="connsiteX39" fmla="*/ 3357028 w 4641333"/>
              <a:gd name="connsiteY39" fmla="*/ 0 h 2408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641333" h="2408683">
                <a:moveTo>
                  <a:pt x="1820792" y="1081689"/>
                </a:moveTo>
                <a:lnTo>
                  <a:pt x="1817806" y="1082142"/>
                </a:lnTo>
                <a:lnTo>
                  <a:pt x="1819499" y="1084805"/>
                </a:lnTo>
                <a:lnTo>
                  <a:pt x="1820792" y="1081689"/>
                </a:lnTo>
                <a:close/>
                <a:moveTo>
                  <a:pt x="3357028" y="0"/>
                </a:moveTo>
                <a:cubicBezTo>
                  <a:pt x="3694615" y="0"/>
                  <a:pt x="3968284" y="204695"/>
                  <a:pt x="3968284" y="457200"/>
                </a:cubicBezTo>
                <a:lnTo>
                  <a:pt x="3956630" y="543671"/>
                </a:lnTo>
                <a:lnTo>
                  <a:pt x="4070939" y="552290"/>
                </a:lnTo>
                <a:cubicBezTo>
                  <a:pt x="4349477" y="594922"/>
                  <a:pt x="4559005" y="779259"/>
                  <a:pt x="4559005" y="1000201"/>
                </a:cubicBezTo>
                <a:lnTo>
                  <a:pt x="4546594" y="1092286"/>
                </a:lnTo>
                <a:lnTo>
                  <a:pt x="4568245" y="1101076"/>
                </a:lnTo>
                <a:cubicBezTo>
                  <a:pt x="4730840" y="1183238"/>
                  <a:pt x="4571383" y="1411163"/>
                  <a:pt x="4571383" y="1568979"/>
                </a:cubicBezTo>
                <a:cubicBezTo>
                  <a:pt x="4571383" y="1821484"/>
                  <a:pt x="4340928" y="1889004"/>
                  <a:pt x="4226486" y="1937393"/>
                </a:cubicBezTo>
                <a:cubicBezTo>
                  <a:pt x="4112044" y="1985782"/>
                  <a:pt x="3982284" y="1908608"/>
                  <a:pt x="3884727" y="1859311"/>
                </a:cubicBezTo>
                <a:lnTo>
                  <a:pt x="3821024" y="1819997"/>
                </a:lnTo>
                <a:lnTo>
                  <a:pt x="3811207" y="1833525"/>
                </a:lnTo>
                <a:cubicBezTo>
                  <a:pt x="3723329" y="1930818"/>
                  <a:pt x="3586698" y="2001450"/>
                  <a:pt x="3427533" y="2025811"/>
                </a:cubicBezTo>
                <a:lnTo>
                  <a:pt x="3425697" y="2025950"/>
                </a:lnTo>
                <a:lnTo>
                  <a:pt x="3422048" y="2043625"/>
                </a:lnTo>
                <a:cubicBezTo>
                  <a:pt x="3334754" y="2251964"/>
                  <a:pt x="2957301" y="2408683"/>
                  <a:pt x="2504896" y="2408683"/>
                </a:cubicBezTo>
                <a:cubicBezTo>
                  <a:pt x="2052491" y="2408683"/>
                  <a:pt x="1675038" y="2251964"/>
                  <a:pt x="1587744" y="2043625"/>
                </a:cubicBezTo>
                <a:lnTo>
                  <a:pt x="1582230" y="2016912"/>
                </a:lnTo>
                <a:lnTo>
                  <a:pt x="1498632" y="2021028"/>
                </a:lnTo>
                <a:cubicBezTo>
                  <a:pt x="1046228" y="2021028"/>
                  <a:pt x="668775" y="1864309"/>
                  <a:pt x="581481" y="1655970"/>
                </a:cubicBezTo>
                <a:lnTo>
                  <a:pt x="580827" y="1652806"/>
                </a:lnTo>
                <a:lnTo>
                  <a:pt x="571771" y="1651433"/>
                </a:lnTo>
                <a:cubicBezTo>
                  <a:pt x="235765" y="1582026"/>
                  <a:pt x="0" y="1419541"/>
                  <a:pt x="0" y="1230162"/>
                </a:cubicBezTo>
                <a:cubicBezTo>
                  <a:pt x="0" y="1040783"/>
                  <a:pt x="235765" y="878298"/>
                  <a:pt x="571771" y="808891"/>
                </a:cubicBezTo>
                <a:lnTo>
                  <a:pt x="641038" y="798390"/>
                </a:lnTo>
                <a:lnTo>
                  <a:pt x="605521" y="742512"/>
                </a:lnTo>
                <a:cubicBezTo>
                  <a:pt x="593050" y="712749"/>
                  <a:pt x="586501" y="681933"/>
                  <a:pt x="586501" y="650370"/>
                </a:cubicBezTo>
                <a:cubicBezTo>
                  <a:pt x="586501" y="397865"/>
                  <a:pt x="1005639" y="193170"/>
                  <a:pt x="1522672" y="193170"/>
                </a:cubicBezTo>
                <a:cubicBezTo>
                  <a:pt x="1587301" y="193170"/>
                  <a:pt x="1650401" y="196369"/>
                  <a:pt x="1711343" y="202459"/>
                </a:cubicBezTo>
                <a:lnTo>
                  <a:pt x="1799902" y="215884"/>
                </a:lnTo>
                <a:lnTo>
                  <a:pt x="1921804" y="166765"/>
                </a:lnTo>
                <a:cubicBezTo>
                  <a:pt x="2071218" y="117467"/>
                  <a:pt x="2251339" y="88682"/>
                  <a:pt x="2445227" y="88682"/>
                </a:cubicBezTo>
                <a:cubicBezTo>
                  <a:pt x="2574485" y="88682"/>
                  <a:pt x="2697625" y="101476"/>
                  <a:pt x="2809628" y="124611"/>
                </a:cubicBezTo>
                <a:lnTo>
                  <a:pt x="2906683" y="150339"/>
                </a:lnTo>
                <a:lnTo>
                  <a:pt x="2924805" y="133911"/>
                </a:lnTo>
                <a:cubicBezTo>
                  <a:pt x="3035420" y="51174"/>
                  <a:pt x="3188234" y="0"/>
                  <a:pt x="3357028" y="0"/>
                </a:cubicBezTo>
                <a:close/>
              </a:path>
            </a:pathLst>
          </a:custGeom>
          <a:solidFill>
            <a:srgbClr val="FFFFFF">
              <a:alpha val="59000"/>
            </a:srgbClr>
          </a:solidFill>
          <a:ln>
            <a:noFill/>
          </a:ln>
          <a:effectLst>
            <a:softEdge rad="266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60A4162-0790-4725-90E6-9F6856DA28E7}"/>
              </a:ext>
            </a:extLst>
          </p:cNvPr>
          <p:cNvSpPr txBox="1"/>
          <p:nvPr/>
        </p:nvSpPr>
        <p:spPr>
          <a:xfrm>
            <a:off x="2233025" y="6162978"/>
            <a:ext cx="1290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EEDDFA5C-1AE3-4D24-A1A1-7DEE14A9817C}"/>
              </a:ext>
            </a:extLst>
          </p:cNvPr>
          <p:cNvSpPr/>
          <p:nvPr/>
        </p:nvSpPr>
        <p:spPr>
          <a:xfrm>
            <a:off x="7722942" y="4140648"/>
            <a:ext cx="1639015" cy="1290513"/>
          </a:xfrm>
          <a:custGeom>
            <a:avLst/>
            <a:gdLst>
              <a:gd name="connsiteX0" fmla="*/ 947287 w 1639015"/>
              <a:gd name="connsiteY0" fmla="*/ 0 h 1290513"/>
              <a:gd name="connsiteX1" fmla="*/ 1000145 w 1639015"/>
              <a:gd name="connsiteY1" fmla="*/ 39467 h 1290513"/>
              <a:gd name="connsiteX2" fmla="*/ 1566202 w 1639015"/>
              <a:gd name="connsiteY2" fmla="*/ 649067 h 1290513"/>
              <a:gd name="connsiteX3" fmla="*/ 1639015 w 1639015"/>
              <a:gd name="connsiteY3" fmla="*/ 1106169 h 1290513"/>
              <a:gd name="connsiteX4" fmla="*/ 1425771 w 1639015"/>
              <a:gd name="connsiteY4" fmla="*/ 1147864 h 1290513"/>
              <a:gd name="connsiteX5" fmla="*/ 677183 w 1639015"/>
              <a:gd name="connsiteY5" fmla="*/ 1267514 h 1290513"/>
              <a:gd name="connsiteX6" fmla="*/ 505045 w 1639015"/>
              <a:gd name="connsiteY6" fmla="*/ 1290513 h 1290513"/>
              <a:gd name="connsiteX7" fmla="*/ 187345 w 1639015"/>
              <a:gd name="connsiteY7" fmla="*/ 416839 h 1290513"/>
              <a:gd name="connsiteX8" fmla="*/ 0 w 1639015"/>
              <a:gd name="connsiteY8" fmla="*/ 294096 h 1290513"/>
              <a:gd name="connsiteX9" fmla="*/ 125651 w 1639015"/>
              <a:gd name="connsiteY9" fmla="*/ 264208 h 1290513"/>
              <a:gd name="connsiteX10" fmla="*/ 930681 w 1639015"/>
              <a:gd name="connsiteY10" fmla="*/ 7438 h 1290513"/>
              <a:gd name="connsiteX11" fmla="*/ 947287 w 1639015"/>
              <a:gd name="connsiteY11" fmla="*/ 0 h 1290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39015" h="1290513">
                <a:moveTo>
                  <a:pt x="947287" y="0"/>
                </a:moveTo>
                <a:lnTo>
                  <a:pt x="1000145" y="39467"/>
                </a:lnTo>
                <a:lnTo>
                  <a:pt x="1566202" y="649067"/>
                </a:lnTo>
                <a:lnTo>
                  <a:pt x="1639015" y="1106169"/>
                </a:lnTo>
                <a:lnTo>
                  <a:pt x="1425771" y="1147864"/>
                </a:lnTo>
                <a:cubicBezTo>
                  <a:pt x="1198067" y="1190014"/>
                  <a:pt x="944774" y="1230194"/>
                  <a:pt x="677183" y="1267514"/>
                </a:cubicBezTo>
                <a:lnTo>
                  <a:pt x="505045" y="1290513"/>
                </a:lnTo>
                <a:lnTo>
                  <a:pt x="187345" y="416839"/>
                </a:lnTo>
                <a:lnTo>
                  <a:pt x="0" y="294096"/>
                </a:lnTo>
                <a:lnTo>
                  <a:pt x="125651" y="264208"/>
                </a:lnTo>
                <a:cubicBezTo>
                  <a:pt x="443107" y="183137"/>
                  <a:pt x="716188" y="96059"/>
                  <a:pt x="930681" y="7438"/>
                </a:cubicBezTo>
                <a:lnTo>
                  <a:pt x="947287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CFD5E449-F34A-40B9-AA05-1BB7EB832A11}"/>
              </a:ext>
            </a:extLst>
          </p:cNvPr>
          <p:cNvSpPr/>
          <p:nvPr/>
        </p:nvSpPr>
        <p:spPr>
          <a:xfrm>
            <a:off x="8665006" y="5661073"/>
            <a:ext cx="885395" cy="768756"/>
          </a:xfrm>
          <a:custGeom>
            <a:avLst/>
            <a:gdLst>
              <a:gd name="connsiteX0" fmla="*/ 762938 w 885395"/>
              <a:gd name="connsiteY0" fmla="*/ 0 h 768756"/>
              <a:gd name="connsiteX1" fmla="*/ 885395 w 885395"/>
              <a:gd name="connsiteY1" fmla="*/ 768756 h 768756"/>
              <a:gd name="connsiteX2" fmla="*/ 0 w 885395"/>
              <a:gd name="connsiteY2" fmla="*/ 142016 h 768756"/>
              <a:gd name="connsiteX3" fmla="*/ 69989 w 885395"/>
              <a:gd name="connsiteY3" fmla="*/ 131339 h 768756"/>
              <a:gd name="connsiteX4" fmla="*/ 607011 w 885395"/>
              <a:gd name="connsiteY4" fmla="*/ 33928 h 768756"/>
              <a:gd name="connsiteX5" fmla="*/ 762938 w 885395"/>
              <a:gd name="connsiteY5" fmla="*/ 0 h 768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5395" h="768756">
                <a:moveTo>
                  <a:pt x="762938" y="0"/>
                </a:moveTo>
                <a:lnTo>
                  <a:pt x="885395" y="768756"/>
                </a:lnTo>
                <a:lnTo>
                  <a:pt x="0" y="142016"/>
                </a:lnTo>
                <a:lnTo>
                  <a:pt x="69989" y="131339"/>
                </a:lnTo>
                <a:cubicBezTo>
                  <a:pt x="262333" y="100264"/>
                  <a:pt x="441947" y="67678"/>
                  <a:pt x="607011" y="33928"/>
                </a:cubicBezTo>
                <a:lnTo>
                  <a:pt x="762938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4" name="Graphic 33" descr="Marker">
            <a:extLst>
              <a:ext uri="{FF2B5EF4-FFF2-40B4-BE49-F238E27FC236}">
                <a16:creationId xmlns:a16="http://schemas.microsoft.com/office/drawing/2014/main" id="{6FA22AEF-C4E5-461D-A793-2917F09E33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77643" y="4573540"/>
            <a:ext cx="732448" cy="732448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7415B2E6-BEB1-4746-B4E4-FF1271EA8E2F}"/>
              </a:ext>
            </a:extLst>
          </p:cNvPr>
          <p:cNvSpPr txBox="1"/>
          <p:nvPr/>
        </p:nvSpPr>
        <p:spPr>
          <a:xfrm>
            <a:off x="9023785" y="5794144"/>
            <a:ext cx="1290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E093A0D0-1D38-47CF-8E5D-110C0799A90F}"/>
              </a:ext>
            </a:extLst>
          </p:cNvPr>
          <p:cNvSpPr/>
          <p:nvPr/>
        </p:nvSpPr>
        <p:spPr>
          <a:xfrm>
            <a:off x="14514" y="5746648"/>
            <a:ext cx="2196714" cy="1104095"/>
          </a:xfrm>
          <a:custGeom>
            <a:avLst/>
            <a:gdLst>
              <a:gd name="connsiteX0" fmla="*/ 1381627 w 2196714"/>
              <a:gd name="connsiteY0" fmla="*/ 0 h 1104095"/>
              <a:gd name="connsiteX1" fmla="*/ 1391978 w 2196714"/>
              <a:gd name="connsiteY1" fmla="*/ 10320 h 1104095"/>
              <a:gd name="connsiteX2" fmla="*/ 2105471 w 2196714"/>
              <a:gd name="connsiteY2" fmla="*/ 221517 h 1104095"/>
              <a:gd name="connsiteX3" fmla="*/ 2196714 w 2196714"/>
              <a:gd name="connsiteY3" fmla="*/ 233971 h 1104095"/>
              <a:gd name="connsiteX4" fmla="*/ 1930400 w 2196714"/>
              <a:gd name="connsiteY4" fmla="*/ 494495 h 1104095"/>
              <a:gd name="connsiteX5" fmla="*/ 1857829 w 2196714"/>
              <a:gd name="connsiteY5" fmla="*/ 1104095 h 1104095"/>
              <a:gd name="connsiteX6" fmla="*/ 0 w 2196714"/>
              <a:gd name="connsiteY6" fmla="*/ 1104095 h 1104095"/>
              <a:gd name="connsiteX7" fmla="*/ 2362 w 2196714"/>
              <a:gd name="connsiteY7" fmla="*/ 1101734 h 1104095"/>
              <a:gd name="connsiteX8" fmla="*/ 113407 w 2196714"/>
              <a:gd name="connsiteY8" fmla="*/ 1064492 h 1104095"/>
              <a:gd name="connsiteX9" fmla="*/ 1381627 w 2196714"/>
              <a:gd name="connsiteY9" fmla="*/ 0 h 1104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96714" h="1104095">
                <a:moveTo>
                  <a:pt x="1381627" y="0"/>
                </a:moveTo>
                <a:lnTo>
                  <a:pt x="1391978" y="10320"/>
                </a:lnTo>
                <a:cubicBezTo>
                  <a:pt x="1478437" y="91652"/>
                  <a:pt x="1730390" y="163997"/>
                  <a:pt x="2105471" y="221517"/>
                </a:cubicBezTo>
                <a:lnTo>
                  <a:pt x="2196714" y="233971"/>
                </a:lnTo>
                <a:lnTo>
                  <a:pt x="1930400" y="494495"/>
                </a:lnTo>
                <a:lnTo>
                  <a:pt x="1857829" y="1104095"/>
                </a:lnTo>
                <a:lnTo>
                  <a:pt x="0" y="1104095"/>
                </a:lnTo>
                <a:lnTo>
                  <a:pt x="2362" y="1101734"/>
                </a:lnTo>
                <a:lnTo>
                  <a:pt x="113407" y="1064492"/>
                </a:lnTo>
                <a:cubicBezTo>
                  <a:pt x="725902" y="832444"/>
                  <a:pt x="945332" y="346061"/>
                  <a:pt x="1381627" y="0"/>
                </a:cubicBezTo>
                <a:close/>
              </a:path>
            </a:pathLst>
          </a:cu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6" name="Graphic 35" descr="Marker">
            <a:extLst>
              <a:ext uri="{FF2B5EF4-FFF2-40B4-BE49-F238E27FC236}">
                <a16:creationId xmlns:a16="http://schemas.microsoft.com/office/drawing/2014/main" id="{2C847AF9-6947-4637-805A-05294FDE08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98139" y="3702412"/>
            <a:ext cx="548640" cy="548640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79F595F1-8904-4E66-B544-90D7C9B91FEB}"/>
              </a:ext>
            </a:extLst>
          </p:cNvPr>
          <p:cNvSpPr txBox="1"/>
          <p:nvPr/>
        </p:nvSpPr>
        <p:spPr>
          <a:xfrm>
            <a:off x="6706557" y="3441307"/>
            <a:ext cx="101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D6C27B68-E8CC-4CA8-B0BC-3E9AE524543D}"/>
              </a:ext>
            </a:extLst>
          </p:cNvPr>
          <p:cNvSpPr/>
          <p:nvPr/>
        </p:nvSpPr>
        <p:spPr>
          <a:xfrm>
            <a:off x="6561011" y="3122654"/>
            <a:ext cx="1772210" cy="1035489"/>
          </a:xfrm>
          <a:custGeom>
            <a:avLst/>
            <a:gdLst>
              <a:gd name="connsiteX0" fmla="*/ 616093 w 1772210"/>
              <a:gd name="connsiteY0" fmla="*/ 0 h 1035489"/>
              <a:gd name="connsiteX1" fmla="*/ 1067731 w 1772210"/>
              <a:gd name="connsiteY1" fmla="*/ 241573 h 1035489"/>
              <a:gd name="connsiteX2" fmla="*/ 1102755 w 1772210"/>
              <a:gd name="connsiteY2" fmla="*/ 278917 h 1035489"/>
              <a:gd name="connsiteX3" fmla="*/ 1166746 w 1772210"/>
              <a:gd name="connsiteY3" fmla="*/ 337024 h 1035489"/>
              <a:gd name="connsiteX4" fmla="*/ 1424659 w 1772210"/>
              <a:gd name="connsiteY4" fmla="*/ 513106 h 1035489"/>
              <a:gd name="connsiteX5" fmla="*/ 1466922 w 1772210"/>
              <a:gd name="connsiteY5" fmla="*/ 538414 h 1035489"/>
              <a:gd name="connsiteX6" fmla="*/ 1772210 w 1772210"/>
              <a:gd name="connsiteY6" fmla="*/ 766362 h 1035489"/>
              <a:gd name="connsiteX7" fmla="*/ 1699926 w 1772210"/>
              <a:gd name="connsiteY7" fmla="*/ 790851 h 1035489"/>
              <a:gd name="connsiteX8" fmla="*/ 1005526 w 1772210"/>
              <a:gd name="connsiteY8" fmla="*/ 978182 h 1035489"/>
              <a:gd name="connsiteX9" fmla="*/ 739750 w 1772210"/>
              <a:gd name="connsiteY9" fmla="*/ 1035489 h 1035489"/>
              <a:gd name="connsiteX10" fmla="*/ 86532 w 1772210"/>
              <a:gd name="connsiteY10" fmla="*/ 607518 h 1035489"/>
              <a:gd name="connsiteX11" fmla="*/ 0 w 1772210"/>
              <a:gd name="connsiteY11" fmla="*/ 266196 h 1035489"/>
              <a:gd name="connsiteX12" fmla="*/ 125459 w 1772210"/>
              <a:gd name="connsiteY12" fmla="*/ 225815 h 1035489"/>
              <a:gd name="connsiteX13" fmla="*/ 600018 w 1772210"/>
              <a:gd name="connsiteY13" fmla="*/ 10571 h 1035489"/>
              <a:gd name="connsiteX14" fmla="*/ 616093 w 1772210"/>
              <a:gd name="connsiteY14" fmla="*/ 0 h 1035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772210" h="1035489">
                <a:moveTo>
                  <a:pt x="616093" y="0"/>
                </a:moveTo>
                <a:lnTo>
                  <a:pt x="1067731" y="241573"/>
                </a:lnTo>
                <a:lnTo>
                  <a:pt x="1102755" y="278917"/>
                </a:lnTo>
                <a:cubicBezTo>
                  <a:pt x="1123449" y="299455"/>
                  <a:pt x="1144795" y="319000"/>
                  <a:pt x="1166746" y="337024"/>
                </a:cubicBezTo>
                <a:cubicBezTo>
                  <a:pt x="1232599" y="391095"/>
                  <a:pt x="1326703" y="453149"/>
                  <a:pt x="1424659" y="513106"/>
                </a:cubicBezTo>
                <a:lnTo>
                  <a:pt x="1466922" y="538414"/>
                </a:lnTo>
                <a:lnTo>
                  <a:pt x="1772210" y="766362"/>
                </a:lnTo>
                <a:lnTo>
                  <a:pt x="1699926" y="790851"/>
                </a:lnTo>
                <a:cubicBezTo>
                  <a:pt x="1500467" y="855585"/>
                  <a:pt x="1263183" y="919113"/>
                  <a:pt x="1005526" y="978182"/>
                </a:cubicBezTo>
                <a:lnTo>
                  <a:pt x="739750" y="1035489"/>
                </a:lnTo>
                <a:lnTo>
                  <a:pt x="86532" y="607518"/>
                </a:lnTo>
                <a:lnTo>
                  <a:pt x="0" y="266196"/>
                </a:lnTo>
                <a:lnTo>
                  <a:pt x="125459" y="225815"/>
                </a:lnTo>
                <a:cubicBezTo>
                  <a:pt x="308492" y="161521"/>
                  <a:pt x="469152" y="88457"/>
                  <a:pt x="600018" y="10571"/>
                </a:cubicBezTo>
                <a:lnTo>
                  <a:pt x="616093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CC72FFE9-3349-4B1F-9DA6-C602C91D5376}"/>
              </a:ext>
            </a:extLst>
          </p:cNvPr>
          <p:cNvSpPr/>
          <p:nvPr/>
        </p:nvSpPr>
        <p:spPr>
          <a:xfrm>
            <a:off x="4534508" y="2206172"/>
            <a:ext cx="1750178" cy="1073971"/>
          </a:xfrm>
          <a:custGeom>
            <a:avLst/>
            <a:gdLst>
              <a:gd name="connsiteX0" fmla="*/ 908349 w 1750178"/>
              <a:gd name="connsiteY0" fmla="*/ 0 h 1073971"/>
              <a:gd name="connsiteX1" fmla="*/ 1750178 w 1750178"/>
              <a:gd name="connsiteY1" fmla="*/ 290286 h 1073971"/>
              <a:gd name="connsiteX2" fmla="*/ 951892 w 1750178"/>
              <a:gd name="connsiteY2" fmla="*/ 595086 h 1073971"/>
              <a:gd name="connsiteX3" fmla="*/ 1072062 w 1750178"/>
              <a:gd name="connsiteY3" fmla="*/ 1033352 h 1073971"/>
              <a:gd name="connsiteX4" fmla="*/ 953548 w 1750178"/>
              <a:gd name="connsiteY4" fmla="*/ 1047820 h 1073971"/>
              <a:gd name="connsiteX5" fmla="*/ 104442 w 1750178"/>
              <a:gd name="connsiteY5" fmla="*/ 1062159 h 1073971"/>
              <a:gd name="connsiteX6" fmla="*/ 0 w 1750178"/>
              <a:gd name="connsiteY6" fmla="*/ 1051181 h 1073971"/>
              <a:gd name="connsiteX7" fmla="*/ 95410 w 1750178"/>
              <a:gd name="connsiteY7" fmla="*/ 879132 h 1073971"/>
              <a:gd name="connsiteX8" fmla="*/ 114470 w 1750178"/>
              <a:gd name="connsiteY8" fmla="*/ 843534 h 1073971"/>
              <a:gd name="connsiteX9" fmla="*/ 545492 w 1750178"/>
              <a:gd name="connsiteY9" fmla="*/ 537029 h 1073971"/>
              <a:gd name="connsiteX10" fmla="*/ 908349 w 1750178"/>
              <a:gd name="connsiteY10" fmla="*/ 0 h 1073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50178" h="1073971">
                <a:moveTo>
                  <a:pt x="908349" y="0"/>
                </a:moveTo>
                <a:lnTo>
                  <a:pt x="1750178" y="290286"/>
                </a:lnTo>
                <a:lnTo>
                  <a:pt x="951892" y="595086"/>
                </a:lnTo>
                <a:lnTo>
                  <a:pt x="1072062" y="1033352"/>
                </a:lnTo>
                <a:lnTo>
                  <a:pt x="953548" y="1047820"/>
                </a:lnTo>
                <a:cubicBezTo>
                  <a:pt x="644377" y="1077553"/>
                  <a:pt x="355374" y="1081356"/>
                  <a:pt x="104442" y="1062159"/>
                </a:cubicBezTo>
                <a:lnTo>
                  <a:pt x="0" y="1051181"/>
                </a:lnTo>
                <a:cubicBezTo>
                  <a:pt x="23264" y="1010251"/>
                  <a:pt x="56558" y="950716"/>
                  <a:pt x="95410" y="879132"/>
                </a:cubicBezTo>
                <a:lnTo>
                  <a:pt x="114470" y="843534"/>
                </a:lnTo>
                <a:lnTo>
                  <a:pt x="545492" y="537029"/>
                </a:lnTo>
                <a:lnTo>
                  <a:pt x="908349" y="0"/>
                </a:lnTo>
                <a:close/>
              </a:path>
            </a:pathLst>
          </a:custGeom>
          <a:solidFill>
            <a:srgbClr val="46669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B56B97FA-AE50-4936-B6B8-6D26526D73B2}"/>
              </a:ext>
            </a:extLst>
          </p:cNvPr>
          <p:cNvSpPr/>
          <p:nvPr/>
        </p:nvSpPr>
        <p:spPr>
          <a:xfrm>
            <a:off x="3956845" y="3527253"/>
            <a:ext cx="2879384" cy="936672"/>
          </a:xfrm>
          <a:custGeom>
            <a:avLst/>
            <a:gdLst>
              <a:gd name="connsiteX0" fmla="*/ 516499 w 2879384"/>
              <a:gd name="connsiteY0" fmla="*/ 0 h 936672"/>
              <a:gd name="connsiteX1" fmla="*/ 522858 w 2879384"/>
              <a:gd name="connsiteY1" fmla="*/ 1887 h 936672"/>
              <a:gd name="connsiteX2" fmla="*/ 1669191 w 2879384"/>
              <a:gd name="connsiteY2" fmla="*/ 50524 h 936672"/>
              <a:gd name="connsiteX3" fmla="*/ 1740048 w 2879384"/>
              <a:gd name="connsiteY3" fmla="*/ 41684 h 936672"/>
              <a:gd name="connsiteX4" fmla="*/ 1776298 w 2879384"/>
              <a:gd name="connsiteY4" fmla="*/ 173890 h 936672"/>
              <a:gd name="connsiteX5" fmla="*/ 2284298 w 2879384"/>
              <a:gd name="connsiteY5" fmla="*/ 188404 h 936672"/>
              <a:gd name="connsiteX6" fmla="*/ 2879384 w 2879384"/>
              <a:gd name="connsiteY6" fmla="*/ 449661 h 936672"/>
              <a:gd name="connsiteX7" fmla="*/ 2676184 w 2879384"/>
              <a:gd name="connsiteY7" fmla="*/ 493204 h 936672"/>
              <a:gd name="connsiteX8" fmla="*/ 2472984 w 2879384"/>
              <a:gd name="connsiteY8" fmla="*/ 464176 h 936672"/>
              <a:gd name="connsiteX9" fmla="*/ 2124641 w 2879384"/>
              <a:gd name="connsiteY9" fmla="*/ 449661 h 936672"/>
              <a:gd name="connsiteX10" fmla="*/ 1674698 w 2879384"/>
              <a:gd name="connsiteY10" fmla="*/ 449661 h 936672"/>
              <a:gd name="connsiteX11" fmla="*/ 2077500 w 2879384"/>
              <a:gd name="connsiteY11" fmla="*/ 834428 h 936672"/>
              <a:gd name="connsiteX12" fmla="*/ 1958941 w 2879384"/>
              <a:gd name="connsiteY12" fmla="*/ 848448 h 936672"/>
              <a:gd name="connsiteX13" fmla="*/ 35188 w 2879384"/>
              <a:gd name="connsiteY13" fmla="*/ 936537 h 936672"/>
              <a:gd name="connsiteX14" fmla="*/ 0 w 2879384"/>
              <a:gd name="connsiteY14" fmla="*/ 936155 h 936672"/>
              <a:gd name="connsiteX15" fmla="*/ 586126 w 2879384"/>
              <a:gd name="connsiteY15" fmla="*/ 478690 h 936672"/>
              <a:gd name="connsiteX16" fmla="*/ 516499 w 2879384"/>
              <a:gd name="connsiteY16" fmla="*/ 0 h 936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79384" h="936672">
                <a:moveTo>
                  <a:pt x="516499" y="0"/>
                </a:moveTo>
                <a:lnTo>
                  <a:pt x="522858" y="1887"/>
                </a:lnTo>
                <a:cubicBezTo>
                  <a:pt x="818442" y="75369"/>
                  <a:pt x="1222539" y="95940"/>
                  <a:pt x="1669191" y="50524"/>
                </a:cubicBezTo>
                <a:lnTo>
                  <a:pt x="1740048" y="41684"/>
                </a:lnTo>
                <a:lnTo>
                  <a:pt x="1776298" y="173890"/>
                </a:lnTo>
                <a:lnTo>
                  <a:pt x="2284298" y="188404"/>
                </a:lnTo>
                <a:lnTo>
                  <a:pt x="2879384" y="449661"/>
                </a:lnTo>
                <a:cubicBezTo>
                  <a:pt x="2811651" y="464175"/>
                  <a:pt x="2745411" y="490731"/>
                  <a:pt x="2676184" y="493204"/>
                </a:cubicBezTo>
                <a:cubicBezTo>
                  <a:pt x="2607807" y="495646"/>
                  <a:pt x="2540954" y="472019"/>
                  <a:pt x="2472984" y="464176"/>
                </a:cubicBezTo>
                <a:cubicBezTo>
                  <a:pt x="2305401" y="444839"/>
                  <a:pt x="2292849" y="449661"/>
                  <a:pt x="2124641" y="449661"/>
                </a:cubicBezTo>
                <a:lnTo>
                  <a:pt x="1674698" y="449661"/>
                </a:lnTo>
                <a:lnTo>
                  <a:pt x="2077500" y="834428"/>
                </a:lnTo>
                <a:lnTo>
                  <a:pt x="1958941" y="848448"/>
                </a:lnTo>
                <a:cubicBezTo>
                  <a:pt x="1420299" y="904877"/>
                  <a:pt x="635234" y="939110"/>
                  <a:pt x="35188" y="936537"/>
                </a:cubicBezTo>
                <a:lnTo>
                  <a:pt x="0" y="936155"/>
                </a:lnTo>
                <a:lnTo>
                  <a:pt x="586126" y="478690"/>
                </a:lnTo>
                <a:lnTo>
                  <a:pt x="516499" y="0"/>
                </a:lnTo>
                <a:close/>
              </a:path>
            </a:pathLst>
          </a:custGeom>
          <a:solidFill>
            <a:srgbClr val="46669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47946189-5D15-40C0-978E-802702570A39}"/>
              </a:ext>
            </a:extLst>
          </p:cNvPr>
          <p:cNvSpPr/>
          <p:nvPr/>
        </p:nvSpPr>
        <p:spPr>
          <a:xfrm>
            <a:off x="3207657" y="4686680"/>
            <a:ext cx="3759200" cy="985612"/>
          </a:xfrm>
          <a:custGeom>
            <a:avLst/>
            <a:gdLst>
              <a:gd name="connsiteX0" fmla="*/ 3166921 w 3759200"/>
              <a:gd name="connsiteY0" fmla="*/ 0 h 985612"/>
              <a:gd name="connsiteX1" fmla="*/ 3396343 w 3759200"/>
              <a:gd name="connsiteY1" fmla="*/ 219149 h 985612"/>
              <a:gd name="connsiteX2" fmla="*/ 3759200 w 3759200"/>
              <a:gd name="connsiteY2" fmla="*/ 625549 h 985612"/>
              <a:gd name="connsiteX3" fmla="*/ 3374915 w 3759200"/>
              <a:gd name="connsiteY3" fmla="*/ 913763 h 985612"/>
              <a:gd name="connsiteX4" fmla="*/ 3229235 w 3759200"/>
              <a:gd name="connsiteY4" fmla="*/ 924690 h 985612"/>
              <a:gd name="connsiteX5" fmla="*/ 2702966 w 3759200"/>
              <a:gd name="connsiteY5" fmla="*/ 956087 h 985612"/>
              <a:gd name="connsiteX6" fmla="*/ 171759 w 3759200"/>
              <a:gd name="connsiteY6" fmla="*/ 962196 h 985612"/>
              <a:gd name="connsiteX7" fmla="*/ 13193 w 3759200"/>
              <a:gd name="connsiteY7" fmla="*/ 954745 h 985612"/>
              <a:gd name="connsiteX8" fmla="*/ 0 w 3759200"/>
              <a:gd name="connsiteY8" fmla="*/ 872291 h 985612"/>
              <a:gd name="connsiteX9" fmla="*/ 1204686 w 3759200"/>
              <a:gd name="connsiteY9" fmla="*/ 523949 h 985612"/>
              <a:gd name="connsiteX10" fmla="*/ 973218 w 3759200"/>
              <a:gd name="connsiteY10" fmla="*/ 155046 h 985612"/>
              <a:gd name="connsiteX11" fmla="*/ 1102396 w 3759200"/>
              <a:gd name="connsiteY11" fmla="*/ 155829 h 985612"/>
              <a:gd name="connsiteX12" fmla="*/ 2749688 w 3759200"/>
              <a:gd name="connsiteY12" fmla="*/ 52811 h 985612"/>
              <a:gd name="connsiteX13" fmla="*/ 3166921 w 3759200"/>
              <a:gd name="connsiteY13" fmla="*/ 0 h 985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759200" h="985612">
                <a:moveTo>
                  <a:pt x="3166921" y="0"/>
                </a:moveTo>
                <a:lnTo>
                  <a:pt x="3396343" y="219149"/>
                </a:lnTo>
                <a:lnTo>
                  <a:pt x="3759200" y="625549"/>
                </a:lnTo>
                <a:lnTo>
                  <a:pt x="3374915" y="913763"/>
                </a:lnTo>
                <a:lnTo>
                  <a:pt x="3229235" y="924690"/>
                </a:lnTo>
                <a:cubicBezTo>
                  <a:pt x="3047342" y="937439"/>
                  <a:pt x="2870804" y="947992"/>
                  <a:pt x="2702966" y="956087"/>
                </a:cubicBezTo>
                <a:cubicBezTo>
                  <a:pt x="1947696" y="992514"/>
                  <a:pt x="995975" y="996028"/>
                  <a:pt x="171759" y="962196"/>
                </a:cubicBezTo>
                <a:lnTo>
                  <a:pt x="13193" y="954745"/>
                </a:lnTo>
                <a:lnTo>
                  <a:pt x="0" y="872291"/>
                </a:lnTo>
                <a:lnTo>
                  <a:pt x="1204686" y="523949"/>
                </a:lnTo>
                <a:lnTo>
                  <a:pt x="973218" y="155046"/>
                </a:lnTo>
                <a:lnTo>
                  <a:pt x="1102396" y="155829"/>
                </a:lnTo>
                <a:cubicBezTo>
                  <a:pt x="1590769" y="154216"/>
                  <a:pt x="2153454" y="120922"/>
                  <a:pt x="2749688" y="52811"/>
                </a:cubicBezTo>
                <a:lnTo>
                  <a:pt x="3166921" y="0"/>
                </a:lnTo>
                <a:close/>
              </a:path>
            </a:pathLst>
          </a:custGeom>
          <a:solidFill>
            <a:srgbClr val="46669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3477E7FE-0037-4815-9BDA-ABC1CF00ECCF}"/>
              </a:ext>
            </a:extLst>
          </p:cNvPr>
          <p:cNvSpPr/>
          <p:nvPr/>
        </p:nvSpPr>
        <p:spPr>
          <a:xfrm>
            <a:off x="3290598" y="6056333"/>
            <a:ext cx="3429517" cy="779897"/>
          </a:xfrm>
          <a:custGeom>
            <a:avLst/>
            <a:gdLst>
              <a:gd name="connsiteX0" fmla="*/ 2890432 w 3429517"/>
              <a:gd name="connsiteY0" fmla="*/ 0 h 779897"/>
              <a:gd name="connsiteX1" fmla="*/ 3429517 w 3429517"/>
              <a:gd name="connsiteY1" fmla="*/ 576697 h 779897"/>
              <a:gd name="connsiteX2" fmla="*/ 3110203 w 3429517"/>
              <a:gd name="connsiteY2" fmla="*/ 779897 h 779897"/>
              <a:gd name="connsiteX3" fmla="*/ 33174 w 3429517"/>
              <a:gd name="connsiteY3" fmla="*/ 765382 h 779897"/>
              <a:gd name="connsiteX4" fmla="*/ 33174 w 3429517"/>
              <a:gd name="connsiteY4" fmla="*/ 228354 h 779897"/>
              <a:gd name="connsiteX5" fmla="*/ 0 w 3429517"/>
              <a:gd name="connsiteY5" fmla="*/ 21015 h 779897"/>
              <a:gd name="connsiteX6" fmla="*/ 281649 w 3429517"/>
              <a:gd name="connsiteY6" fmla="*/ 34083 h 779897"/>
              <a:gd name="connsiteX7" fmla="*/ 2641630 w 3429517"/>
              <a:gd name="connsiteY7" fmla="*/ 14060 h 779897"/>
              <a:gd name="connsiteX8" fmla="*/ 2890432 w 3429517"/>
              <a:gd name="connsiteY8" fmla="*/ 0 h 779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29517" h="779897">
                <a:moveTo>
                  <a:pt x="2890432" y="0"/>
                </a:moveTo>
                <a:lnTo>
                  <a:pt x="3429517" y="576697"/>
                </a:lnTo>
                <a:lnTo>
                  <a:pt x="3110203" y="779897"/>
                </a:lnTo>
                <a:lnTo>
                  <a:pt x="33174" y="765382"/>
                </a:lnTo>
                <a:lnTo>
                  <a:pt x="33174" y="228354"/>
                </a:lnTo>
                <a:lnTo>
                  <a:pt x="0" y="21015"/>
                </a:lnTo>
                <a:lnTo>
                  <a:pt x="281649" y="34083"/>
                </a:lnTo>
                <a:cubicBezTo>
                  <a:pt x="976414" y="60524"/>
                  <a:pt x="1787477" y="57211"/>
                  <a:pt x="2641630" y="14060"/>
                </a:cubicBezTo>
                <a:lnTo>
                  <a:pt x="2890432" y="0"/>
                </a:lnTo>
                <a:close/>
              </a:path>
            </a:pathLst>
          </a:custGeom>
          <a:solidFill>
            <a:srgbClr val="46669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9348FB3-8075-44F6-8E99-684DDCE0AC42}"/>
              </a:ext>
            </a:extLst>
          </p:cNvPr>
          <p:cNvSpPr txBox="1"/>
          <p:nvPr/>
        </p:nvSpPr>
        <p:spPr>
          <a:xfrm>
            <a:off x="4649503" y="2916006"/>
            <a:ext cx="983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CF82D396-8223-475C-988F-D00344EAE741}"/>
              </a:ext>
            </a:extLst>
          </p:cNvPr>
          <p:cNvSpPr/>
          <p:nvPr/>
        </p:nvSpPr>
        <p:spPr>
          <a:xfrm>
            <a:off x="4534508" y="2554514"/>
            <a:ext cx="385835" cy="719428"/>
          </a:xfrm>
          <a:custGeom>
            <a:avLst/>
            <a:gdLst>
              <a:gd name="connsiteX0" fmla="*/ 385835 w 385835"/>
              <a:gd name="connsiteY0" fmla="*/ 0 h 719428"/>
              <a:gd name="connsiteX1" fmla="*/ 233649 w 385835"/>
              <a:gd name="connsiteY1" fmla="*/ 719428 h 719428"/>
              <a:gd name="connsiteX2" fmla="*/ 104442 w 385835"/>
              <a:gd name="connsiteY2" fmla="*/ 713816 h 719428"/>
              <a:gd name="connsiteX3" fmla="*/ 0 w 385835"/>
              <a:gd name="connsiteY3" fmla="*/ 702838 h 719428"/>
              <a:gd name="connsiteX4" fmla="*/ 292690 w 385835"/>
              <a:gd name="connsiteY4" fmla="*/ 149455 h 719428"/>
              <a:gd name="connsiteX5" fmla="*/ 343456 w 385835"/>
              <a:gd name="connsiteY5" fmla="*/ 42816 h 719428"/>
              <a:gd name="connsiteX6" fmla="*/ 385835 w 385835"/>
              <a:gd name="connsiteY6" fmla="*/ 0 h 71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5835" h="719428">
                <a:moveTo>
                  <a:pt x="385835" y="0"/>
                </a:moveTo>
                <a:lnTo>
                  <a:pt x="233649" y="719428"/>
                </a:lnTo>
                <a:lnTo>
                  <a:pt x="104442" y="713816"/>
                </a:lnTo>
                <a:lnTo>
                  <a:pt x="0" y="702838"/>
                </a:lnTo>
                <a:cubicBezTo>
                  <a:pt x="58161" y="600513"/>
                  <a:pt x="179002" y="381907"/>
                  <a:pt x="292690" y="149455"/>
                </a:cubicBezTo>
                <a:lnTo>
                  <a:pt x="343456" y="42816"/>
                </a:lnTo>
                <a:lnTo>
                  <a:pt x="385835" y="0"/>
                </a:lnTo>
                <a:close/>
              </a:path>
            </a:pathLst>
          </a:cu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7" name="Graphic 36" descr="Marker">
            <a:extLst>
              <a:ext uri="{FF2B5EF4-FFF2-40B4-BE49-F238E27FC236}">
                <a16:creationId xmlns:a16="http://schemas.microsoft.com/office/drawing/2014/main" id="{20CD2AD8-BD5B-4C81-81B0-41B4AA6E8C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52863" y="2653045"/>
            <a:ext cx="457200" cy="457200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C9E5F30D-3246-4FA3-A57F-64429B890AF2}"/>
              </a:ext>
            </a:extLst>
          </p:cNvPr>
          <p:cNvSpPr txBox="1"/>
          <p:nvPr/>
        </p:nvSpPr>
        <p:spPr>
          <a:xfrm>
            <a:off x="5835214" y="2382006"/>
            <a:ext cx="983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24D5B800-8373-4895-A069-0708F9E1DD4D}"/>
              </a:ext>
            </a:extLst>
          </p:cNvPr>
          <p:cNvSpPr/>
          <p:nvPr/>
        </p:nvSpPr>
        <p:spPr>
          <a:xfrm>
            <a:off x="6386286" y="2699658"/>
            <a:ext cx="477630" cy="375667"/>
          </a:xfrm>
          <a:custGeom>
            <a:avLst/>
            <a:gdLst>
              <a:gd name="connsiteX0" fmla="*/ 0 w 477630"/>
              <a:gd name="connsiteY0" fmla="*/ 0 h 375667"/>
              <a:gd name="connsiteX1" fmla="*/ 477630 w 477630"/>
              <a:gd name="connsiteY1" fmla="*/ 255477 h 375667"/>
              <a:gd name="connsiteX2" fmla="*/ 450791 w 477630"/>
              <a:gd name="connsiteY2" fmla="*/ 265663 h 375667"/>
              <a:gd name="connsiteX3" fmla="*/ 137138 w 477630"/>
              <a:gd name="connsiteY3" fmla="*/ 364740 h 375667"/>
              <a:gd name="connsiteX4" fmla="*/ 95240 w 477630"/>
              <a:gd name="connsiteY4" fmla="*/ 375667 h 375667"/>
              <a:gd name="connsiteX5" fmla="*/ 0 w 477630"/>
              <a:gd name="connsiteY5" fmla="*/ 0 h 375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7630" h="375667">
                <a:moveTo>
                  <a:pt x="0" y="0"/>
                </a:moveTo>
                <a:lnTo>
                  <a:pt x="477630" y="255477"/>
                </a:lnTo>
                <a:lnTo>
                  <a:pt x="450791" y="265663"/>
                </a:lnTo>
                <a:cubicBezTo>
                  <a:pt x="352440" y="300792"/>
                  <a:pt x="247541" y="333987"/>
                  <a:pt x="137138" y="364740"/>
                </a:cubicBezTo>
                <a:lnTo>
                  <a:pt x="95240" y="37566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3" name="Graphic 32" descr="Marker">
            <a:extLst>
              <a:ext uri="{FF2B5EF4-FFF2-40B4-BE49-F238E27FC236}">
                <a16:creationId xmlns:a16="http://schemas.microsoft.com/office/drawing/2014/main" id="{291BE5DB-88A6-4BBB-BD7D-BE148E8FE6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92580" y="4998724"/>
            <a:ext cx="732448" cy="732448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5A17792A-1EA7-4F51-B6CC-3E654A4EDAAA}"/>
              </a:ext>
            </a:extLst>
          </p:cNvPr>
          <p:cNvSpPr txBox="1"/>
          <p:nvPr/>
        </p:nvSpPr>
        <p:spPr>
          <a:xfrm>
            <a:off x="5291325" y="6116159"/>
            <a:ext cx="1290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A09C442B-FEB5-4CB7-9845-B21984D376CD}"/>
              </a:ext>
            </a:extLst>
          </p:cNvPr>
          <p:cNvSpPr/>
          <p:nvPr/>
        </p:nvSpPr>
        <p:spPr>
          <a:xfrm>
            <a:off x="3204961" y="3471658"/>
            <a:ext cx="1411065" cy="990970"/>
          </a:xfrm>
          <a:custGeom>
            <a:avLst/>
            <a:gdLst>
              <a:gd name="connsiteX0" fmla="*/ 993805 w 1411065"/>
              <a:gd name="connsiteY0" fmla="*/ 0 h 990970"/>
              <a:gd name="connsiteX1" fmla="*/ 1136299 w 1411065"/>
              <a:gd name="connsiteY1" fmla="*/ 16393 h 990970"/>
              <a:gd name="connsiteX2" fmla="*/ 1274742 w 1411065"/>
              <a:gd name="connsiteY2" fmla="*/ 57482 h 990970"/>
              <a:gd name="connsiteX3" fmla="*/ 1411065 w 1411065"/>
              <a:gd name="connsiteY3" fmla="*/ 85588 h 990970"/>
              <a:gd name="connsiteX4" fmla="*/ 1250925 w 1411065"/>
              <a:gd name="connsiteY4" fmla="*/ 360113 h 990970"/>
              <a:gd name="connsiteX5" fmla="*/ 844525 w 1411065"/>
              <a:gd name="connsiteY5" fmla="*/ 563313 h 990970"/>
              <a:gd name="connsiteX6" fmla="*/ 680042 w 1411065"/>
              <a:gd name="connsiteY6" fmla="*/ 990970 h 990970"/>
              <a:gd name="connsiteX7" fmla="*/ 613040 w 1411065"/>
              <a:gd name="connsiteY7" fmla="*/ 990242 h 990970"/>
              <a:gd name="connsiteX8" fmla="*/ 0 w 1411065"/>
              <a:gd name="connsiteY8" fmla="*/ 944597 h 990970"/>
              <a:gd name="connsiteX9" fmla="*/ 463571 w 1411065"/>
              <a:gd name="connsiteY9" fmla="*/ 372083 h 990970"/>
              <a:gd name="connsiteX10" fmla="*/ 993805 w 1411065"/>
              <a:gd name="connsiteY10" fmla="*/ 0 h 9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11065" h="990970">
                <a:moveTo>
                  <a:pt x="993805" y="0"/>
                </a:moveTo>
                <a:lnTo>
                  <a:pt x="1136299" y="16393"/>
                </a:lnTo>
                <a:cubicBezTo>
                  <a:pt x="1179229" y="31519"/>
                  <a:pt x="1225479" y="45236"/>
                  <a:pt x="1274742" y="57482"/>
                </a:cubicBezTo>
                <a:lnTo>
                  <a:pt x="1411065" y="85588"/>
                </a:lnTo>
                <a:lnTo>
                  <a:pt x="1250925" y="360113"/>
                </a:lnTo>
                <a:lnTo>
                  <a:pt x="844525" y="563313"/>
                </a:lnTo>
                <a:lnTo>
                  <a:pt x="680042" y="990970"/>
                </a:lnTo>
                <a:lnTo>
                  <a:pt x="613040" y="990242"/>
                </a:lnTo>
                <a:cubicBezTo>
                  <a:pt x="333676" y="985202"/>
                  <a:pt x="111353" y="970596"/>
                  <a:pt x="0" y="944597"/>
                </a:cubicBezTo>
                <a:lnTo>
                  <a:pt x="463571" y="372083"/>
                </a:lnTo>
                <a:cubicBezTo>
                  <a:pt x="673102" y="291772"/>
                  <a:pt x="817060" y="124028"/>
                  <a:pt x="993805" y="0"/>
                </a:cubicBezTo>
                <a:close/>
              </a:path>
            </a:pathLst>
          </a:cu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2B241C10-8A5B-4510-9034-A862CB7AA587}"/>
              </a:ext>
            </a:extLst>
          </p:cNvPr>
          <p:cNvSpPr/>
          <p:nvPr/>
        </p:nvSpPr>
        <p:spPr>
          <a:xfrm>
            <a:off x="1856053" y="4655555"/>
            <a:ext cx="1917661" cy="945857"/>
          </a:xfrm>
          <a:custGeom>
            <a:avLst/>
            <a:gdLst>
              <a:gd name="connsiteX0" fmla="*/ 915678 w 1917661"/>
              <a:gd name="connsiteY0" fmla="*/ 0 h 945857"/>
              <a:gd name="connsiteX1" fmla="*/ 1025439 w 1917661"/>
              <a:gd name="connsiteY1" fmla="*/ 42725 h 945857"/>
              <a:gd name="connsiteX2" fmla="*/ 1870247 w 1917661"/>
              <a:gd name="connsiteY2" fmla="*/ 171817 h 945857"/>
              <a:gd name="connsiteX3" fmla="*/ 1904238 w 1917661"/>
              <a:gd name="connsiteY3" fmla="*/ 173447 h 945857"/>
              <a:gd name="connsiteX4" fmla="*/ 1917661 w 1917661"/>
              <a:gd name="connsiteY4" fmla="*/ 656674 h 945857"/>
              <a:gd name="connsiteX5" fmla="*/ 756518 w 1917661"/>
              <a:gd name="connsiteY5" fmla="*/ 932445 h 945857"/>
              <a:gd name="connsiteX6" fmla="*/ 742809 w 1917661"/>
              <a:gd name="connsiteY6" fmla="*/ 945857 h 945857"/>
              <a:gd name="connsiteX7" fmla="*/ 528411 w 1917661"/>
              <a:gd name="connsiteY7" fmla="*/ 925691 h 945857"/>
              <a:gd name="connsiteX8" fmla="*/ 140931 w 1917661"/>
              <a:gd name="connsiteY8" fmla="*/ 874549 h 945857"/>
              <a:gd name="connsiteX9" fmla="*/ 0 w 1917661"/>
              <a:gd name="connsiteY9" fmla="*/ 847576 h 945857"/>
              <a:gd name="connsiteX10" fmla="*/ 70064 w 1917661"/>
              <a:gd name="connsiteY10" fmla="*/ 813220 h 945857"/>
              <a:gd name="connsiteX11" fmla="*/ 556946 w 1917661"/>
              <a:gd name="connsiteY11" fmla="*/ 540561 h 945857"/>
              <a:gd name="connsiteX12" fmla="*/ 915678 w 1917661"/>
              <a:gd name="connsiteY12" fmla="*/ 0 h 945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17661" h="945857">
                <a:moveTo>
                  <a:pt x="915678" y="0"/>
                </a:moveTo>
                <a:lnTo>
                  <a:pt x="1025439" y="42725"/>
                </a:lnTo>
                <a:cubicBezTo>
                  <a:pt x="1222496" y="106728"/>
                  <a:pt x="1512656" y="150417"/>
                  <a:pt x="1870247" y="171817"/>
                </a:cubicBezTo>
                <a:lnTo>
                  <a:pt x="1904238" y="173447"/>
                </a:lnTo>
                <a:lnTo>
                  <a:pt x="1917661" y="656674"/>
                </a:lnTo>
                <a:lnTo>
                  <a:pt x="756518" y="932445"/>
                </a:lnTo>
                <a:lnTo>
                  <a:pt x="742809" y="945857"/>
                </a:lnTo>
                <a:lnTo>
                  <a:pt x="528411" y="925691"/>
                </a:lnTo>
                <a:cubicBezTo>
                  <a:pt x="384659" y="910602"/>
                  <a:pt x="254314" y="893571"/>
                  <a:pt x="140931" y="874549"/>
                </a:cubicBezTo>
                <a:lnTo>
                  <a:pt x="0" y="847576"/>
                </a:lnTo>
                <a:lnTo>
                  <a:pt x="70064" y="813220"/>
                </a:lnTo>
                <a:cubicBezTo>
                  <a:pt x="247698" y="734595"/>
                  <a:pt x="463682" y="686623"/>
                  <a:pt x="556946" y="540561"/>
                </a:cubicBezTo>
                <a:cubicBezTo>
                  <a:pt x="663533" y="373633"/>
                  <a:pt x="837596" y="82973"/>
                  <a:pt x="915678" y="0"/>
                </a:cubicBezTo>
                <a:close/>
              </a:path>
            </a:pathLst>
          </a:cu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8" name="Graphic 27" descr="Marker">
            <a:extLst>
              <a:ext uri="{FF2B5EF4-FFF2-40B4-BE49-F238E27FC236}">
                <a16:creationId xmlns:a16="http://schemas.microsoft.com/office/drawing/2014/main" id="{81B3D3A5-32D7-4DF4-A50B-C54879354F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11870" y="4926573"/>
            <a:ext cx="732448" cy="732448"/>
          </a:xfrm>
          <a:prstGeom prst="rect">
            <a:avLst/>
          </a:prstGeom>
        </p:spPr>
      </p:pic>
      <p:pic>
        <p:nvPicPr>
          <p:cNvPr id="35" name="Graphic 34" descr="Marker">
            <a:extLst>
              <a:ext uri="{FF2B5EF4-FFF2-40B4-BE49-F238E27FC236}">
                <a16:creationId xmlns:a16="http://schemas.microsoft.com/office/drawing/2014/main" id="{1C9F55AD-6527-4EA7-BA3B-4BC80FD0D6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47579" y="3975132"/>
            <a:ext cx="548640" cy="548640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983159F6-AC7C-4428-88BA-8283A4B7A87C}"/>
              </a:ext>
            </a:extLst>
          </p:cNvPr>
          <p:cNvSpPr txBox="1"/>
          <p:nvPr/>
        </p:nvSpPr>
        <p:spPr>
          <a:xfrm>
            <a:off x="3886219" y="3709624"/>
            <a:ext cx="983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Add your text here</a:t>
            </a:r>
          </a:p>
        </p:txBody>
      </p:sp>
      <p:pic>
        <p:nvPicPr>
          <p:cNvPr id="43" name="Graphic 42" descr="Marker">
            <a:extLst>
              <a:ext uri="{FF2B5EF4-FFF2-40B4-BE49-F238E27FC236}">
                <a16:creationId xmlns:a16="http://schemas.microsoft.com/office/drawing/2014/main" id="{4B198DAD-30B9-4CB7-952F-261D6EEC6F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60957" y="2901188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644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56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sky moonlady</cp:lastModifiedBy>
  <cp:revision>17</cp:revision>
  <dcterms:created xsi:type="dcterms:W3CDTF">2021-05-13T11:32:40Z</dcterms:created>
  <dcterms:modified xsi:type="dcterms:W3CDTF">2024-08-10T15:49:08Z</dcterms:modified>
</cp:coreProperties>
</file>