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10C"/>
    <a:srgbClr val="9D0108"/>
    <a:srgbClr val="FE000C"/>
    <a:srgbClr val="005AA2"/>
    <a:srgbClr val="0074E5"/>
    <a:srgbClr val="00203A"/>
    <a:srgbClr val="00407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92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43147-503E-4A1A-B758-9E6897E95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6E17C-D4D7-4895-A06C-8D8706503D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7E564-FEED-4B34-B74D-3C64A64E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B16AD-F49F-4B89-81DE-10A124A6C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E28E-F232-4607-B5CB-7374AB9E6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6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2646-9EA9-4398-80F5-79273437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F13E2-B6B9-4C92-87C8-59E6C8014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A86A3-71BC-435C-BB94-4CE4E7C83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DB853-4DCE-4E41-ACE1-A48896A7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CF77D-67CE-42A5-A372-4A61E955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0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5D0AFC-12BB-450A-8FC8-E5C9BA25D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23C5DF-AE9E-4F95-8B4B-628036293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D2A8B-D20F-42B6-8691-917A6F373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2D1D4-FFCD-4E5B-A0C3-1DC0AB04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B63D6-CD41-44EB-8CBE-B56D6EDD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09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CFD8D-80C4-464A-AA52-4B525EA69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F8BF8-568B-4F50-AE39-A3C8E217B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6197F-47E4-4B9F-A24B-6DC84CC6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F0887-3ABD-4F6C-8C47-19596419C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51B59-8F15-49C7-AA4C-8F9A0972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13C56-B35C-4E12-B2F5-785EB982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3E5EC-EC7C-4E45-B494-C4BCE50E3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DD973-99A2-42CA-8A5A-F792D4E2F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5B6BF-79CC-4A88-AF30-04DF3670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EEB5B-3D86-4059-8E21-900CFCB18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3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6DAAD-B874-46EF-9F2C-B2B4A8796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5A11-9EDD-4A81-B41B-92A8FD671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5B598-4B18-4D39-B20F-BBE0CDBC8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3EBF1-988E-4ED2-AA3A-587C3AA3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98104-565E-4855-9754-F4D466F23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A85DF-C1E1-4DB4-9500-10E71B98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1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41E38-9E31-4A59-A352-B8C0531A6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131D8-2AB1-42A4-9645-BC8A3B9CE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002BA-C66E-4F4B-9703-822F0F60D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45ECBA-2034-48EA-98D2-D220A5DCA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C55E93-6845-48DB-A86E-0DECA16030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DDB7FF-14EB-4A0E-930E-2CD06B27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986D09-A3E0-48E6-BB5D-CEAA5A33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1D96B6-8A7A-4B83-A0A4-95168416C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0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D953-7EFD-473E-9328-65708ABE2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12CBF-0660-423D-B5E1-0FA705D19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65A63-A466-4D68-83EF-E00C18CCA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864948-A07F-48C5-8049-BD015A479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5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FCD3D4-1EBB-474B-B7DC-05BCAB44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703343-A1A1-4F7B-A17E-7EA7F3D61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269211-7205-4E90-BEB6-CFE48B97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6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6EB79-5B7B-46A4-B8AA-C8B640FB7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FF4B6-5659-40AB-BBFF-6CE90FEA8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BCDFA-CDDB-4EBC-B184-9AC34891D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89EB3-2895-4E38-9091-2A6E7118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C4CBC-834A-468D-A24D-2488A6FB9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61EBE-ED36-4C40-A3A8-34726325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71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37360-0F2F-4C26-AFEE-5617F282C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1EBE97-14E5-4BF4-A02A-11CF4ADDE2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155ED-7533-4C0D-8DD8-6A9065F8D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B7808-90C8-4E5F-86B3-D2E51772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350778-14A6-4387-A6F7-AFF25500A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EC090-020B-4CB5-B1D6-3D4161EA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5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5E9231-F4D4-4689-982F-C2046D3B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03D47-55BB-4531-91D0-F6ED08AAC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D49BA-BA14-4964-A3FB-B690535F2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6FD8B-891E-44E0-ADC4-04FD47510BD2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A55F1-AE25-4ABB-ACE0-31A1C3AB4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1F83C-83FF-4693-870E-AFDDC9734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6D87C-8E51-4938-A17D-0A17C51BA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0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0E457760-CB2E-4710-B261-A07E4051D064}"/>
              </a:ext>
            </a:extLst>
          </p:cNvPr>
          <p:cNvSpPr/>
          <p:nvPr/>
        </p:nvSpPr>
        <p:spPr>
          <a:xfrm>
            <a:off x="1538514" y="1181048"/>
            <a:ext cx="9361324" cy="3448876"/>
          </a:xfrm>
          <a:prstGeom prst="roundRect">
            <a:avLst>
              <a:gd name="adj" fmla="val 113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85C8BA-23EF-4021-B565-363B6CA569B5}"/>
              </a:ext>
            </a:extLst>
          </p:cNvPr>
          <p:cNvGrpSpPr/>
          <p:nvPr/>
        </p:nvGrpSpPr>
        <p:grpSpPr>
          <a:xfrm>
            <a:off x="3323772" y="390907"/>
            <a:ext cx="5909134" cy="923330"/>
            <a:chOff x="3323772" y="390907"/>
            <a:chExt cx="5909134" cy="923330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6CBF97EB-B578-476A-8B24-E70C2201BA22}"/>
                </a:ext>
              </a:extLst>
            </p:cNvPr>
            <p:cNvSpPr/>
            <p:nvPr/>
          </p:nvSpPr>
          <p:spPr>
            <a:xfrm>
              <a:off x="6776887" y="490782"/>
              <a:ext cx="2456019" cy="695650"/>
            </a:xfrm>
            <a:prstGeom prst="rect">
              <a:avLst/>
            </a:prstGeom>
            <a:solidFill>
              <a:srgbClr val="0040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DDB2AE6-52EA-494C-88D3-C5A3C97C8524}"/>
                </a:ext>
              </a:extLst>
            </p:cNvPr>
            <p:cNvSpPr/>
            <p:nvPr/>
          </p:nvSpPr>
          <p:spPr>
            <a:xfrm>
              <a:off x="3323772" y="493486"/>
              <a:ext cx="3501873" cy="695650"/>
            </a:xfrm>
            <a:prstGeom prst="rect">
              <a:avLst/>
            </a:prstGeom>
            <a:solidFill>
              <a:srgbClr val="9D01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6A42BE9-84FC-4137-81E9-FA842C14A111}"/>
                </a:ext>
              </a:extLst>
            </p:cNvPr>
            <p:cNvSpPr txBox="1"/>
            <p:nvPr/>
          </p:nvSpPr>
          <p:spPr>
            <a:xfrm>
              <a:off x="3421895" y="390907"/>
              <a:ext cx="55444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chemeClr val="bg1"/>
                  </a:solidFill>
                </a:rPr>
                <a:t>STRATEGY SLIDE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C11A2AE-E2C7-4FB4-8098-971683F979FC}"/>
              </a:ext>
            </a:extLst>
          </p:cNvPr>
          <p:cNvGrpSpPr/>
          <p:nvPr/>
        </p:nvGrpSpPr>
        <p:grpSpPr>
          <a:xfrm>
            <a:off x="4029850" y="2176582"/>
            <a:ext cx="2114727" cy="2822674"/>
            <a:chOff x="4029850" y="2176582"/>
            <a:chExt cx="2114727" cy="2822674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9F90907-1DFB-40AD-9630-E003A334FFBE}"/>
                </a:ext>
              </a:extLst>
            </p:cNvPr>
            <p:cNvSpPr/>
            <p:nvPr/>
          </p:nvSpPr>
          <p:spPr>
            <a:xfrm>
              <a:off x="4029850" y="4432446"/>
              <a:ext cx="2114727" cy="22650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23000"/>
                  </a:schemeClr>
                </a:gs>
                <a:gs pos="100000">
                  <a:srgbClr val="FFFFFF">
                    <a:alpha val="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E1C9354-3B19-4FA6-BDBA-87A7E554A83E}"/>
                </a:ext>
              </a:extLst>
            </p:cNvPr>
            <p:cNvSpPr txBox="1"/>
            <p:nvPr/>
          </p:nvSpPr>
          <p:spPr>
            <a:xfrm>
              <a:off x="4383409" y="4629924"/>
              <a:ext cx="14076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KNIGHT</a:t>
              </a: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6DC4019-2497-4958-B510-84A4478F81EE}"/>
                </a:ext>
              </a:extLst>
            </p:cNvPr>
            <p:cNvGrpSpPr/>
            <p:nvPr/>
          </p:nvGrpSpPr>
          <p:grpSpPr>
            <a:xfrm>
              <a:off x="4443749" y="2176582"/>
              <a:ext cx="1369514" cy="2461221"/>
              <a:chOff x="3353711" y="2197732"/>
              <a:chExt cx="1369514" cy="2461221"/>
            </a:xfrm>
            <a:effectLst>
              <a:reflection blurRad="6350" stA="35000" endPos="58000" dir="5400000" sy="-100000" algn="bl" rotWithShape="0"/>
            </a:effectLst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D12B3F7-56DF-4B01-81E2-B1C67C13C10E}"/>
                  </a:ext>
                </a:extLst>
              </p:cNvPr>
              <p:cNvSpPr/>
              <p:nvPr/>
            </p:nvSpPr>
            <p:spPr>
              <a:xfrm>
                <a:off x="3357244" y="2197732"/>
                <a:ext cx="1365981" cy="2461221"/>
              </a:xfrm>
              <a:custGeom>
                <a:avLst/>
                <a:gdLst>
                  <a:gd name="connsiteX0" fmla="*/ 1171508 w 1365981"/>
                  <a:gd name="connsiteY0" fmla="*/ 2034397 h 2461221"/>
                  <a:gd name="connsiteX1" fmla="*/ 1245803 w 1365981"/>
                  <a:gd name="connsiteY1" fmla="*/ 1909953 h 2461221"/>
                  <a:gd name="connsiteX2" fmla="*/ 1245803 w 1365981"/>
                  <a:gd name="connsiteY2" fmla="*/ 1897694 h 2461221"/>
                  <a:gd name="connsiteX3" fmla="*/ 1134360 w 1365981"/>
                  <a:gd name="connsiteY3" fmla="*/ 1758762 h 2461221"/>
                  <a:gd name="connsiteX4" fmla="*/ 1134360 w 1365981"/>
                  <a:gd name="connsiteY4" fmla="*/ 1606829 h 2461221"/>
                  <a:gd name="connsiteX5" fmla="*/ 1191939 w 1365981"/>
                  <a:gd name="connsiteY5" fmla="*/ 1221981 h 2461221"/>
                  <a:gd name="connsiteX6" fmla="*/ 857611 w 1365981"/>
                  <a:gd name="connsiteY6" fmla="*/ 931488 h 2461221"/>
                  <a:gd name="connsiteX7" fmla="*/ 783316 w 1365981"/>
                  <a:gd name="connsiteY7" fmla="*/ 844562 h 2461221"/>
                  <a:gd name="connsiteX8" fmla="*/ 902931 w 1365981"/>
                  <a:gd name="connsiteY8" fmla="*/ 868708 h 2461221"/>
                  <a:gd name="connsiteX9" fmla="*/ 1042977 w 1365981"/>
                  <a:gd name="connsiteY9" fmla="*/ 925544 h 2461221"/>
                  <a:gd name="connsiteX10" fmla="*/ 1224629 w 1365981"/>
                  <a:gd name="connsiteY10" fmla="*/ 920343 h 2461221"/>
                  <a:gd name="connsiteX11" fmla="*/ 1359474 w 1365981"/>
                  <a:gd name="connsiteY11" fmla="*/ 649909 h 2461221"/>
                  <a:gd name="connsiteX12" fmla="*/ 1073438 w 1365981"/>
                  <a:gd name="connsiteY12" fmla="*/ 403622 h 2461221"/>
                  <a:gd name="connsiteX13" fmla="*/ 1063409 w 1365981"/>
                  <a:gd name="connsiteY13" fmla="*/ 333413 h 2461221"/>
                  <a:gd name="connsiteX14" fmla="*/ 827893 w 1365981"/>
                  <a:gd name="connsiteY14" fmla="*/ 161791 h 2461221"/>
                  <a:gd name="connsiteX15" fmla="*/ 812663 w 1365981"/>
                  <a:gd name="connsiteY15" fmla="*/ 13201 h 2461221"/>
                  <a:gd name="connsiteX16" fmla="*/ 119491 w 1365981"/>
                  <a:gd name="connsiteY16" fmla="*/ 377990 h 2461221"/>
                  <a:gd name="connsiteX17" fmla="*/ 109089 w 1365981"/>
                  <a:gd name="connsiteY17" fmla="*/ 1232382 h 2461221"/>
                  <a:gd name="connsiteX18" fmla="*/ 241334 w 1365981"/>
                  <a:gd name="connsiteY18" fmla="*/ 1566710 h 2461221"/>
                  <a:gd name="connsiteX19" fmla="*/ 241334 w 1365981"/>
                  <a:gd name="connsiteY19" fmla="*/ 1758762 h 2461221"/>
                  <a:gd name="connsiteX20" fmla="*/ 129892 w 1365981"/>
                  <a:gd name="connsiteY20" fmla="*/ 1897694 h 2461221"/>
                  <a:gd name="connsiteX21" fmla="*/ 129892 w 1365981"/>
                  <a:gd name="connsiteY21" fmla="*/ 1909953 h 2461221"/>
                  <a:gd name="connsiteX22" fmla="*/ 204187 w 1365981"/>
                  <a:gd name="connsiteY22" fmla="*/ 2034397 h 2461221"/>
                  <a:gd name="connsiteX23" fmla="*/ 204187 w 1365981"/>
                  <a:gd name="connsiteY23" fmla="*/ 2164042 h 2461221"/>
                  <a:gd name="connsiteX24" fmla="*/ 55597 w 1365981"/>
                  <a:gd name="connsiteY24" fmla="*/ 2164042 h 2461221"/>
                  <a:gd name="connsiteX25" fmla="*/ 55597 w 1365981"/>
                  <a:gd name="connsiteY25" fmla="*/ 2461222 h 2461221"/>
                  <a:gd name="connsiteX26" fmla="*/ 1318612 w 1365981"/>
                  <a:gd name="connsiteY26" fmla="*/ 2461222 h 2461221"/>
                  <a:gd name="connsiteX27" fmla="*/ 1318612 w 1365981"/>
                  <a:gd name="connsiteY27" fmla="*/ 2164042 h 2461221"/>
                  <a:gd name="connsiteX28" fmla="*/ 1170022 w 1365981"/>
                  <a:gd name="connsiteY28" fmla="*/ 2164042 h 2461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1365981" h="2461221">
                    <a:moveTo>
                      <a:pt x="1171508" y="2034397"/>
                    </a:moveTo>
                    <a:cubicBezTo>
                      <a:pt x="1216958" y="2009404"/>
                      <a:pt x="1245368" y="1961818"/>
                      <a:pt x="1245803" y="1909953"/>
                    </a:cubicBezTo>
                    <a:lnTo>
                      <a:pt x="1245803" y="1897694"/>
                    </a:lnTo>
                    <a:cubicBezTo>
                      <a:pt x="1245405" y="1831130"/>
                      <a:pt x="1199253" y="1773592"/>
                      <a:pt x="1134360" y="1758762"/>
                    </a:cubicBezTo>
                    <a:lnTo>
                      <a:pt x="1134360" y="1606829"/>
                    </a:lnTo>
                    <a:cubicBezTo>
                      <a:pt x="1229216" y="1501806"/>
                      <a:pt x="1251902" y="1350166"/>
                      <a:pt x="1191939" y="1221981"/>
                    </a:cubicBezTo>
                    <a:cubicBezTo>
                      <a:pt x="1146619" y="1118711"/>
                      <a:pt x="933764" y="973464"/>
                      <a:pt x="857611" y="931488"/>
                    </a:cubicBezTo>
                    <a:cubicBezTo>
                      <a:pt x="823254" y="912323"/>
                      <a:pt x="796894" y="881487"/>
                      <a:pt x="783316" y="844562"/>
                    </a:cubicBezTo>
                    <a:cubicBezTo>
                      <a:pt x="817890" y="869366"/>
                      <a:pt x="861441" y="878159"/>
                      <a:pt x="902931" y="868708"/>
                    </a:cubicBezTo>
                    <a:cubicBezTo>
                      <a:pt x="969425" y="844562"/>
                      <a:pt x="1027004" y="905856"/>
                      <a:pt x="1042977" y="925544"/>
                    </a:cubicBezTo>
                    <a:cubicBezTo>
                      <a:pt x="1084211" y="971235"/>
                      <a:pt x="1158135" y="948575"/>
                      <a:pt x="1224629" y="920343"/>
                    </a:cubicBezTo>
                    <a:cubicBezTo>
                      <a:pt x="1329217" y="874834"/>
                      <a:pt x="1386064" y="760828"/>
                      <a:pt x="1359474" y="649909"/>
                    </a:cubicBezTo>
                    <a:cubicBezTo>
                      <a:pt x="1357617" y="593074"/>
                      <a:pt x="1073438" y="403622"/>
                      <a:pt x="1073438" y="403622"/>
                    </a:cubicBezTo>
                    <a:lnTo>
                      <a:pt x="1063409" y="333413"/>
                    </a:lnTo>
                    <a:cubicBezTo>
                      <a:pt x="1063409" y="321154"/>
                      <a:pt x="1019574" y="194481"/>
                      <a:pt x="827893" y="161791"/>
                    </a:cubicBezTo>
                    <a:cubicBezTo>
                      <a:pt x="827893" y="161791"/>
                      <a:pt x="862441" y="37719"/>
                      <a:pt x="812663" y="13201"/>
                    </a:cubicBezTo>
                    <a:cubicBezTo>
                      <a:pt x="708650" y="-34719"/>
                      <a:pt x="329745" y="39205"/>
                      <a:pt x="119491" y="377990"/>
                    </a:cubicBezTo>
                    <a:cubicBezTo>
                      <a:pt x="-36157" y="628735"/>
                      <a:pt x="-39872" y="932231"/>
                      <a:pt x="109089" y="1232382"/>
                    </a:cubicBezTo>
                    <a:cubicBezTo>
                      <a:pt x="146237" y="1306677"/>
                      <a:pt x="241334" y="1455267"/>
                      <a:pt x="241334" y="1566710"/>
                    </a:cubicBezTo>
                    <a:lnTo>
                      <a:pt x="241334" y="1758762"/>
                    </a:lnTo>
                    <a:cubicBezTo>
                      <a:pt x="176441" y="1773592"/>
                      <a:pt x="130289" y="1831130"/>
                      <a:pt x="129892" y="1897694"/>
                    </a:cubicBezTo>
                    <a:lnTo>
                      <a:pt x="129892" y="1909953"/>
                    </a:lnTo>
                    <a:cubicBezTo>
                      <a:pt x="130326" y="1961818"/>
                      <a:pt x="158737" y="2009404"/>
                      <a:pt x="204187" y="2034397"/>
                    </a:cubicBezTo>
                    <a:lnTo>
                      <a:pt x="204187" y="2164042"/>
                    </a:lnTo>
                    <a:lnTo>
                      <a:pt x="55597" y="2164042"/>
                    </a:lnTo>
                    <a:lnTo>
                      <a:pt x="55597" y="2461222"/>
                    </a:lnTo>
                    <a:lnTo>
                      <a:pt x="1318612" y="2461222"/>
                    </a:lnTo>
                    <a:lnTo>
                      <a:pt x="1318612" y="2164042"/>
                    </a:lnTo>
                    <a:lnTo>
                      <a:pt x="1170022" y="2164042"/>
                    </a:lnTo>
                    <a:close/>
                  </a:path>
                </a:pathLst>
              </a:custGeom>
              <a:solidFill>
                <a:srgbClr val="0074E5"/>
              </a:solidFill>
              <a:ln w="371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1FAA0888-0F97-423E-A60F-BDF25EEFFD7C}"/>
                  </a:ext>
                </a:extLst>
              </p:cNvPr>
              <p:cNvSpPr/>
              <p:nvPr/>
            </p:nvSpPr>
            <p:spPr>
              <a:xfrm>
                <a:off x="3353711" y="2197732"/>
                <a:ext cx="826145" cy="2174242"/>
              </a:xfrm>
              <a:custGeom>
                <a:avLst/>
                <a:gdLst>
                  <a:gd name="connsiteX0" fmla="*/ 823969 w 826145"/>
                  <a:gd name="connsiteY0" fmla="*/ 23356 h 2174242"/>
                  <a:gd name="connsiteX1" fmla="*/ 826145 w 826145"/>
                  <a:gd name="connsiteY1" fmla="*/ 25310 h 2174242"/>
                  <a:gd name="connsiteX2" fmla="*/ 822918 w 826145"/>
                  <a:gd name="connsiteY2" fmla="*/ 23845 h 2174242"/>
                  <a:gd name="connsiteX3" fmla="*/ 761639 w 826145"/>
                  <a:gd name="connsiteY3" fmla="*/ 1222 h 2174242"/>
                  <a:gd name="connsiteX4" fmla="*/ 785354 w 826145"/>
                  <a:gd name="connsiteY4" fmla="*/ 6790 h 2174242"/>
                  <a:gd name="connsiteX5" fmla="*/ 822918 w 826145"/>
                  <a:gd name="connsiteY5" fmla="*/ 23845 h 2174242"/>
                  <a:gd name="connsiteX6" fmla="*/ 489627 w 826145"/>
                  <a:gd name="connsiteY6" fmla="*/ 178755 h 2174242"/>
                  <a:gd name="connsiteX7" fmla="*/ 256264 w 826145"/>
                  <a:gd name="connsiteY7" fmla="*/ 612142 h 2174242"/>
                  <a:gd name="connsiteX8" fmla="*/ 461052 w 826145"/>
                  <a:gd name="connsiteY8" fmla="*/ 1378905 h 2174242"/>
                  <a:gd name="connsiteX9" fmla="*/ 570589 w 826145"/>
                  <a:gd name="connsiteY9" fmla="*/ 1778955 h 2174242"/>
                  <a:gd name="connsiteX10" fmla="*/ 584877 w 826145"/>
                  <a:gd name="connsiteY10" fmla="*/ 2093280 h 2174242"/>
                  <a:gd name="connsiteX11" fmla="*/ 570589 w 826145"/>
                  <a:gd name="connsiteY11" fmla="*/ 2174242 h 2174242"/>
                  <a:gd name="connsiteX12" fmla="*/ 77572 w 826145"/>
                  <a:gd name="connsiteY12" fmla="*/ 2164042 h 2174242"/>
                  <a:gd name="connsiteX13" fmla="*/ 204187 w 826145"/>
                  <a:gd name="connsiteY13" fmla="*/ 2164042 h 2174242"/>
                  <a:gd name="connsiteX14" fmla="*/ 204187 w 826145"/>
                  <a:gd name="connsiteY14" fmla="*/ 2034397 h 2174242"/>
                  <a:gd name="connsiteX15" fmla="*/ 129892 w 826145"/>
                  <a:gd name="connsiteY15" fmla="*/ 1909953 h 2174242"/>
                  <a:gd name="connsiteX16" fmla="*/ 129892 w 826145"/>
                  <a:gd name="connsiteY16" fmla="*/ 1897694 h 2174242"/>
                  <a:gd name="connsiteX17" fmla="*/ 241334 w 826145"/>
                  <a:gd name="connsiteY17" fmla="*/ 1758762 h 2174242"/>
                  <a:gd name="connsiteX18" fmla="*/ 241334 w 826145"/>
                  <a:gd name="connsiteY18" fmla="*/ 1566710 h 2174242"/>
                  <a:gd name="connsiteX19" fmla="*/ 109089 w 826145"/>
                  <a:gd name="connsiteY19" fmla="*/ 1232382 h 2174242"/>
                  <a:gd name="connsiteX20" fmla="*/ 119491 w 826145"/>
                  <a:gd name="connsiteY20" fmla="*/ 377990 h 2174242"/>
                  <a:gd name="connsiteX21" fmla="*/ 761639 w 826145"/>
                  <a:gd name="connsiteY21" fmla="*/ 1222 h 2174242"/>
                  <a:gd name="connsiteX0" fmla="*/ 823969 w 826145"/>
                  <a:gd name="connsiteY0" fmla="*/ 23356 h 2174242"/>
                  <a:gd name="connsiteX1" fmla="*/ 826145 w 826145"/>
                  <a:gd name="connsiteY1" fmla="*/ 25310 h 2174242"/>
                  <a:gd name="connsiteX2" fmla="*/ 822918 w 826145"/>
                  <a:gd name="connsiteY2" fmla="*/ 23845 h 2174242"/>
                  <a:gd name="connsiteX3" fmla="*/ 823969 w 826145"/>
                  <a:gd name="connsiteY3" fmla="*/ 23356 h 2174242"/>
                  <a:gd name="connsiteX4" fmla="*/ 761639 w 826145"/>
                  <a:gd name="connsiteY4" fmla="*/ 1222 h 2174242"/>
                  <a:gd name="connsiteX5" fmla="*/ 785354 w 826145"/>
                  <a:gd name="connsiteY5" fmla="*/ 6790 h 2174242"/>
                  <a:gd name="connsiteX6" fmla="*/ 822918 w 826145"/>
                  <a:gd name="connsiteY6" fmla="*/ 23845 h 2174242"/>
                  <a:gd name="connsiteX7" fmla="*/ 489627 w 826145"/>
                  <a:gd name="connsiteY7" fmla="*/ 178755 h 2174242"/>
                  <a:gd name="connsiteX8" fmla="*/ 256264 w 826145"/>
                  <a:gd name="connsiteY8" fmla="*/ 612142 h 2174242"/>
                  <a:gd name="connsiteX9" fmla="*/ 461052 w 826145"/>
                  <a:gd name="connsiteY9" fmla="*/ 1378905 h 2174242"/>
                  <a:gd name="connsiteX10" fmla="*/ 570589 w 826145"/>
                  <a:gd name="connsiteY10" fmla="*/ 1778955 h 2174242"/>
                  <a:gd name="connsiteX11" fmla="*/ 584877 w 826145"/>
                  <a:gd name="connsiteY11" fmla="*/ 2093280 h 2174242"/>
                  <a:gd name="connsiteX12" fmla="*/ 570589 w 826145"/>
                  <a:gd name="connsiteY12" fmla="*/ 2174242 h 2174242"/>
                  <a:gd name="connsiteX13" fmla="*/ 77572 w 826145"/>
                  <a:gd name="connsiteY13" fmla="*/ 2164042 h 2174242"/>
                  <a:gd name="connsiteX14" fmla="*/ 204187 w 826145"/>
                  <a:gd name="connsiteY14" fmla="*/ 2164042 h 2174242"/>
                  <a:gd name="connsiteX15" fmla="*/ 204187 w 826145"/>
                  <a:gd name="connsiteY15" fmla="*/ 2034397 h 2174242"/>
                  <a:gd name="connsiteX16" fmla="*/ 129892 w 826145"/>
                  <a:gd name="connsiteY16" fmla="*/ 1909953 h 2174242"/>
                  <a:gd name="connsiteX17" fmla="*/ 129892 w 826145"/>
                  <a:gd name="connsiteY17" fmla="*/ 1897694 h 2174242"/>
                  <a:gd name="connsiteX18" fmla="*/ 241334 w 826145"/>
                  <a:gd name="connsiteY18" fmla="*/ 1758762 h 2174242"/>
                  <a:gd name="connsiteX19" fmla="*/ 241334 w 826145"/>
                  <a:gd name="connsiteY19" fmla="*/ 1566710 h 2174242"/>
                  <a:gd name="connsiteX20" fmla="*/ 109089 w 826145"/>
                  <a:gd name="connsiteY20" fmla="*/ 1232382 h 2174242"/>
                  <a:gd name="connsiteX21" fmla="*/ 119491 w 826145"/>
                  <a:gd name="connsiteY21" fmla="*/ 377990 h 2174242"/>
                  <a:gd name="connsiteX22" fmla="*/ 761639 w 826145"/>
                  <a:gd name="connsiteY22" fmla="*/ 1222 h 2174242"/>
                  <a:gd name="connsiteX0" fmla="*/ 823969 w 826145"/>
                  <a:gd name="connsiteY0" fmla="*/ 23356 h 2174242"/>
                  <a:gd name="connsiteX1" fmla="*/ 826145 w 826145"/>
                  <a:gd name="connsiteY1" fmla="*/ 25310 h 2174242"/>
                  <a:gd name="connsiteX2" fmla="*/ 822918 w 826145"/>
                  <a:gd name="connsiteY2" fmla="*/ 23845 h 2174242"/>
                  <a:gd name="connsiteX3" fmla="*/ 823969 w 826145"/>
                  <a:gd name="connsiteY3" fmla="*/ 23356 h 2174242"/>
                  <a:gd name="connsiteX4" fmla="*/ 761639 w 826145"/>
                  <a:gd name="connsiteY4" fmla="*/ 1222 h 2174242"/>
                  <a:gd name="connsiteX5" fmla="*/ 785354 w 826145"/>
                  <a:gd name="connsiteY5" fmla="*/ 6790 h 2174242"/>
                  <a:gd name="connsiteX6" fmla="*/ 822918 w 826145"/>
                  <a:gd name="connsiteY6" fmla="*/ 23845 h 2174242"/>
                  <a:gd name="connsiteX7" fmla="*/ 489627 w 826145"/>
                  <a:gd name="connsiteY7" fmla="*/ 178755 h 2174242"/>
                  <a:gd name="connsiteX8" fmla="*/ 256264 w 826145"/>
                  <a:gd name="connsiteY8" fmla="*/ 612142 h 2174242"/>
                  <a:gd name="connsiteX9" fmla="*/ 461052 w 826145"/>
                  <a:gd name="connsiteY9" fmla="*/ 1378905 h 2174242"/>
                  <a:gd name="connsiteX10" fmla="*/ 570589 w 826145"/>
                  <a:gd name="connsiteY10" fmla="*/ 1778955 h 2174242"/>
                  <a:gd name="connsiteX11" fmla="*/ 584877 w 826145"/>
                  <a:gd name="connsiteY11" fmla="*/ 2093280 h 2174242"/>
                  <a:gd name="connsiteX12" fmla="*/ 570589 w 826145"/>
                  <a:gd name="connsiteY12" fmla="*/ 2174242 h 2174242"/>
                  <a:gd name="connsiteX13" fmla="*/ 77572 w 826145"/>
                  <a:gd name="connsiteY13" fmla="*/ 2164042 h 2174242"/>
                  <a:gd name="connsiteX14" fmla="*/ 204187 w 826145"/>
                  <a:gd name="connsiteY14" fmla="*/ 2164042 h 2174242"/>
                  <a:gd name="connsiteX15" fmla="*/ 204187 w 826145"/>
                  <a:gd name="connsiteY15" fmla="*/ 2034397 h 2174242"/>
                  <a:gd name="connsiteX16" fmla="*/ 129892 w 826145"/>
                  <a:gd name="connsiteY16" fmla="*/ 1909953 h 2174242"/>
                  <a:gd name="connsiteX17" fmla="*/ 129892 w 826145"/>
                  <a:gd name="connsiteY17" fmla="*/ 1897694 h 2174242"/>
                  <a:gd name="connsiteX18" fmla="*/ 241334 w 826145"/>
                  <a:gd name="connsiteY18" fmla="*/ 1758762 h 2174242"/>
                  <a:gd name="connsiteX19" fmla="*/ 241334 w 826145"/>
                  <a:gd name="connsiteY19" fmla="*/ 1566710 h 2174242"/>
                  <a:gd name="connsiteX20" fmla="*/ 109089 w 826145"/>
                  <a:gd name="connsiteY20" fmla="*/ 1232382 h 2174242"/>
                  <a:gd name="connsiteX21" fmla="*/ 119491 w 826145"/>
                  <a:gd name="connsiteY21" fmla="*/ 377990 h 2174242"/>
                  <a:gd name="connsiteX22" fmla="*/ 761639 w 826145"/>
                  <a:gd name="connsiteY22" fmla="*/ 1222 h 2174242"/>
                  <a:gd name="connsiteX0" fmla="*/ 823969 w 826145"/>
                  <a:gd name="connsiteY0" fmla="*/ 23356 h 2174242"/>
                  <a:gd name="connsiteX1" fmla="*/ 826145 w 826145"/>
                  <a:gd name="connsiteY1" fmla="*/ 25310 h 2174242"/>
                  <a:gd name="connsiteX2" fmla="*/ 822918 w 826145"/>
                  <a:gd name="connsiteY2" fmla="*/ 23845 h 2174242"/>
                  <a:gd name="connsiteX3" fmla="*/ 823969 w 826145"/>
                  <a:gd name="connsiteY3" fmla="*/ 23356 h 2174242"/>
                  <a:gd name="connsiteX4" fmla="*/ 761639 w 826145"/>
                  <a:gd name="connsiteY4" fmla="*/ 1222 h 2174242"/>
                  <a:gd name="connsiteX5" fmla="*/ 785354 w 826145"/>
                  <a:gd name="connsiteY5" fmla="*/ 6790 h 2174242"/>
                  <a:gd name="connsiteX6" fmla="*/ 822918 w 826145"/>
                  <a:gd name="connsiteY6" fmla="*/ 23845 h 2174242"/>
                  <a:gd name="connsiteX7" fmla="*/ 489627 w 826145"/>
                  <a:gd name="connsiteY7" fmla="*/ 178755 h 2174242"/>
                  <a:gd name="connsiteX8" fmla="*/ 256264 w 826145"/>
                  <a:gd name="connsiteY8" fmla="*/ 612142 h 2174242"/>
                  <a:gd name="connsiteX9" fmla="*/ 461052 w 826145"/>
                  <a:gd name="connsiteY9" fmla="*/ 1378905 h 2174242"/>
                  <a:gd name="connsiteX10" fmla="*/ 570589 w 826145"/>
                  <a:gd name="connsiteY10" fmla="*/ 1778955 h 2174242"/>
                  <a:gd name="connsiteX11" fmla="*/ 584877 w 826145"/>
                  <a:gd name="connsiteY11" fmla="*/ 2093280 h 2174242"/>
                  <a:gd name="connsiteX12" fmla="*/ 570589 w 826145"/>
                  <a:gd name="connsiteY12" fmla="*/ 2174242 h 2174242"/>
                  <a:gd name="connsiteX13" fmla="*/ 77572 w 826145"/>
                  <a:gd name="connsiteY13" fmla="*/ 2164042 h 2174242"/>
                  <a:gd name="connsiteX14" fmla="*/ 204187 w 826145"/>
                  <a:gd name="connsiteY14" fmla="*/ 2164042 h 2174242"/>
                  <a:gd name="connsiteX15" fmla="*/ 204187 w 826145"/>
                  <a:gd name="connsiteY15" fmla="*/ 2034397 h 2174242"/>
                  <a:gd name="connsiteX16" fmla="*/ 129892 w 826145"/>
                  <a:gd name="connsiteY16" fmla="*/ 1909953 h 2174242"/>
                  <a:gd name="connsiteX17" fmla="*/ 129892 w 826145"/>
                  <a:gd name="connsiteY17" fmla="*/ 1897694 h 2174242"/>
                  <a:gd name="connsiteX18" fmla="*/ 241334 w 826145"/>
                  <a:gd name="connsiteY18" fmla="*/ 1758762 h 2174242"/>
                  <a:gd name="connsiteX19" fmla="*/ 241334 w 826145"/>
                  <a:gd name="connsiteY19" fmla="*/ 1566710 h 2174242"/>
                  <a:gd name="connsiteX20" fmla="*/ 109089 w 826145"/>
                  <a:gd name="connsiteY20" fmla="*/ 1232382 h 2174242"/>
                  <a:gd name="connsiteX21" fmla="*/ 119491 w 826145"/>
                  <a:gd name="connsiteY21" fmla="*/ 377990 h 2174242"/>
                  <a:gd name="connsiteX22" fmla="*/ 761639 w 826145"/>
                  <a:gd name="connsiteY22" fmla="*/ 1222 h 2174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826145" h="2174242">
                    <a:moveTo>
                      <a:pt x="823969" y="23356"/>
                    </a:moveTo>
                    <a:lnTo>
                      <a:pt x="826145" y="25310"/>
                    </a:lnTo>
                    <a:lnTo>
                      <a:pt x="822918" y="23845"/>
                    </a:lnTo>
                    <a:lnTo>
                      <a:pt x="823969" y="23356"/>
                    </a:lnTo>
                    <a:close/>
                    <a:moveTo>
                      <a:pt x="761639" y="1222"/>
                    </a:moveTo>
                    <a:lnTo>
                      <a:pt x="785354" y="6790"/>
                    </a:lnTo>
                    <a:lnTo>
                      <a:pt x="822918" y="23845"/>
                    </a:lnTo>
                    <a:cubicBezTo>
                      <a:pt x="773630" y="52506"/>
                      <a:pt x="584069" y="80706"/>
                      <a:pt x="489627" y="178755"/>
                    </a:cubicBezTo>
                    <a:cubicBezTo>
                      <a:pt x="395185" y="276804"/>
                      <a:pt x="261027" y="412117"/>
                      <a:pt x="256264" y="612142"/>
                    </a:cubicBezTo>
                    <a:cubicBezTo>
                      <a:pt x="251502" y="812167"/>
                      <a:pt x="408665" y="1184436"/>
                      <a:pt x="461052" y="1378905"/>
                    </a:cubicBezTo>
                    <a:lnTo>
                      <a:pt x="570589" y="1778955"/>
                    </a:lnTo>
                    <a:cubicBezTo>
                      <a:pt x="607101" y="1912305"/>
                      <a:pt x="584877" y="2027399"/>
                      <a:pt x="584877" y="2093280"/>
                    </a:cubicBezTo>
                    <a:lnTo>
                      <a:pt x="570589" y="2174242"/>
                    </a:lnTo>
                    <a:lnTo>
                      <a:pt x="77572" y="2164042"/>
                    </a:lnTo>
                    <a:lnTo>
                      <a:pt x="204187" y="2164042"/>
                    </a:lnTo>
                    <a:lnTo>
                      <a:pt x="204187" y="2034397"/>
                    </a:lnTo>
                    <a:cubicBezTo>
                      <a:pt x="158737" y="2009404"/>
                      <a:pt x="130326" y="1961818"/>
                      <a:pt x="129892" y="1909953"/>
                    </a:cubicBezTo>
                    <a:lnTo>
                      <a:pt x="129892" y="1897694"/>
                    </a:lnTo>
                    <a:cubicBezTo>
                      <a:pt x="130289" y="1831130"/>
                      <a:pt x="176441" y="1773592"/>
                      <a:pt x="241334" y="1758762"/>
                    </a:cubicBezTo>
                    <a:lnTo>
                      <a:pt x="241334" y="1566710"/>
                    </a:lnTo>
                    <a:cubicBezTo>
                      <a:pt x="241334" y="1455267"/>
                      <a:pt x="146237" y="1306677"/>
                      <a:pt x="109089" y="1232382"/>
                    </a:cubicBezTo>
                    <a:cubicBezTo>
                      <a:pt x="-39872" y="932231"/>
                      <a:pt x="-36157" y="628735"/>
                      <a:pt x="119491" y="377990"/>
                    </a:cubicBezTo>
                    <a:cubicBezTo>
                      <a:pt x="303463" y="81553"/>
                      <a:pt x="616559" y="-12099"/>
                      <a:pt x="761639" y="1222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37F17EA-0DBD-4662-A324-FF1BB22D018B}"/>
                  </a:ext>
                </a:extLst>
              </p:cNvPr>
              <p:cNvSpPr/>
              <p:nvPr/>
            </p:nvSpPr>
            <p:spPr>
              <a:xfrm>
                <a:off x="3430386" y="4588507"/>
                <a:ext cx="1235826" cy="70446"/>
              </a:xfrm>
              <a:prstGeom prst="rect">
                <a:avLst/>
              </a:prstGeom>
              <a:solidFill>
                <a:schemeClr val="tx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0793566-82F3-4BBA-9A70-BDE2D14FDBD4}"/>
              </a:ext>
            </a:extLst>
          </p:cNvPr>
          <p:cNvGrpSpPr/>
          <p:nvPr/>
        </p:nvGrpSpPr>
        <p:grpSpPr>
          <a:xfrm>
            <a:off x="406970" y="945637"/>
            <a:ext cx="5287131" cy="4966726"/>
            <a:chOff x="406970" y="945637"/>
            <a:chExt cx="5287131" cy="496672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B8BC823-382D-48C9-B6E5-C51C08C411E5}"/>
                </a:ext>
              </a:extLst>
            </p:cNvPr>
            <p:cNvGrpSpPr/>
            <p:nvPr/>
          </p:nvGrpSpPr>
          <p:grpSpPr>
            <a:xfrm>
              <a:off x="406970" y="945637"/>
              <a:ext cx="5287131" cy="4966726"/>
              <a:chOff x="406970" y="945637"/>
              <a:chExt cx="5287131" cy="4966726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99975CB7-726F-4B84-8991-405AC0C45EF6}"/>
                  </a:ext>
                </a:extLst>
              </p:cNvPr>
              <p:cNvSpPr/>
              <p:nvPr/>
            </p:nvSpPr>
            <p:spPr>
              <a:xfrm flipH="1">
                <a:off x="406970" y="974663"/>
                <a:ext cx="4285103" cy="4937700"/>
              </a:xfrm>
              <a:custGeom>
                <a:avLst/>
                <a:gdLst>
                  <a:gd name="connsiteX0" fmla="*/ 0 w 4339771"/>
                  <a:gd name="connsiteY0" fmla="*/ 2931885 h 4920343"/>
                  <a:gd name="connsiteX1" fmla="*/ 29029 w 4339771"/>
                  <a:gd name="connsiteY1" fmla="*/ 2728685 h 4920343"/>
                  <a:gd name="connsiteX2" fmla="*/ 1857829 w 4339771"/>
                  <a:gd name="connsiteY2" fmla="*/ 1553028 h 4920343"/>
                  <a:gd name="connsiteX3" fmla="*/ 4034971 w 4339771"/>
                  <a:gd name="connsiteY3" fmla="*/ 0 h 4920343"/>
                  <a:gd name="connsiteX4" fmla="*/ 4339771 w 4339771"/>
                  <a:gd name="connsiteY4" fmla="*/ 4920343 h 4920343"/>
                  <a:gd name="connsiteX5" fmla="*/ 0 w 4339771"/>
                  <a:gd name="connsiteY5" fmla="*/ 2931885 h 4920343"/>
                  <a:gd name="connsiteX0" fmla="*/ 0 w 4339771"/>
                  <a:gd name="connsiteY0" fmla="*/ 2931885 h 4920343"/>
                  <a:gd name="connsiteX1" fmla="*/ 29029 w 4339771"/>
                  <a:gd name="connsiteY1" fmla="*/ 2728685 h 4920343"/>
                  <a:gd name="connsiteX2" fmla="*/ 1857829 w 4339771"/>
                  <a:gd name="connsiteY2" fmla="*/ 1553028 h 4920343"/>
                  <a:gd name="connsiteX3" fmla="*/ 4034971 w 4339771"/>
                  <a:gd name="connsiteY3" fmla="*/ 0 h 4920343"/>
                  <a:gd name="connsiteX4" fmla="*/ 4339771 w 4339771"/>
                  <a:gd name="connsiteY4" fmla="*/ 4920343 h 4920343"/>
                  <a:gd name="connsiteX5" fmla="*/ 0 w 4339771"/>
                  <a:gd name="connsiteY5" fmla="*/ 2931885 h 4920343"/>
                  <a:gd name="connsiteX0" fmla="*/ 0 w 4339771"/>
                  <a:gd name="connsiteY0" fmla="*/ 2931885 h 4943139"/>
                  <a:gd name="connsiteX1" fmla="*/ 29029 w 4339771"/>
                  <a:gd name="connsiteY1" fmla="*/ 2728685 h 4943139"/>
                  <a:gd name="connsiteX2" fmla="*/ 1857829 w 4339771"/>
                  <a:gd name="connsiteY2" fmla="*/ 1553028 h 4943139"/>
                  <a:gd name="connsiteX3" fmla="*/ 4034971 w 4339771"/>
                  <a:gd name="connsiteY3" fmla="*/ 0 h 4943139"/>
                  <a:gd name="connsiteX4" fmla="*/ 4339771 w 4339771"/>
                  <a:gd name="connsiteY4" fmla="*/ 4920343 h 4943139"/>
                  <a:gd name="connsiteX5" fmla="*/ 0 w 4339771"/>
                  <a:gd name="connsiteY5" fmla="*/ 2931885 h 4943139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4691 w 4339771"/>
                  <a:gd name="connsiteY1" fmla="*/ 2732162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39771" h="4937700">
                    <a:moveTo>
                      <a:pt x="0" y="2931885"/>
                    </a:moveTo>
                    <a:lnTo>
                      <a:pt x="4691" y="2732162"/>
                    </a:lnTo>
                    <a:lnTo>
                      <a:pt x="1857829" y="1553028"/>
                    </a:lnTo>
                    <a:cubicBezTo>
                      <a:pt x="2583543" y="1035352"/>
                      <a:pt x="3831771" y="793447"/>
                      <a:pt x="4034971" y="0"/>
                    </a:cubicBezTo>
                    <a:cubicBezTo>
                      <a:pt x="4934856" y="3062514"/>
                      <a:pt x="2931885" y="3817258"/>
                      <a:pt x="4339771" y="4920343"/>
                    </a:cubicBezTo>
                    <a:cubicBezTo>
                      <a:pt x="3023810" y="5099352"/>
                      <a:pt x="1417562" y="3855962"/>
                      <a:pt x="0" y="2931885"/>
                    </a:cubicBezTo>
                    <a:close/>
                  </a:path>
                </a:pathLst>
              </a:custGeom>
              <a:gradFill flip="none" rotWithShape="1">
                <a:gsLst>
                  <a:gs pos="12000">
                    <a:srgbClr val="9D0108"/>
                  </a:gs>
                  <a:gs pos="55000">
                    <a:srgbClr val="D4010C"/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A6C41125-5753-424E-BC40-DA668B67EE9E}"/>
                  </a:ext>
                </a:extLst>
              </p:cNvPr>
              <p:cNvSpPr/>
              <p:nvPr/>
            </p:nvSpPr>
            <p:spPr>
              <a:xfrm rot="19632163" flipH="1">
                <a:off x="1555508" y="4670806"/>
                <a:ext cx="3445980" cy="152919"/>
              </a:xfrm>
              <a:custGeom>
                <a:avLst/>
                <a:gdLst>
                  <a:gd name="connsiteX0" fmla="*/ 25613 w 3554666"/>
                  <a:gd name="connsiteY0" fmla="*/ 112944 h 359351"/>
                  <a:gd name="connsiteX1" fmla="*/ 103419 w 3554666"/>
                  <a:gd name="connsiteY1" fmla="*/ 99802 h 359351"/>
                  <a:gd name="connsiteX2" fmla="*/ 1549808 w 3554666"/>
                  <a:gd name="connsiteY2" fmla="*/ 0 h 359351"/>
                  <a:gd name="connsiteX3" fmla="*/ 3546025 w 3554666"/>
                  <a:gd name="connsiteY3" fmla="*/ 212657 h 359351"/>
                  <a:gd name="connsiteX4" fmla="*/ 3554666 w 3554666"/>
                  <a:gd name="connsiteY4" fmla="*/ 215267 h 359351"/>
                  <a:gd name="connsiteX5" fmla="*/ 3336926 w 3554666"/>
                  <a:gd name="connsiteY5" fmla="*/ 256376 h 359351"/>
                  <a:gd name="connsiteX6" fmla="*/ 104241 w 3554666"/>
                  <a:gd name="connsiteY6" fmla="*/ 338969 h 359351"/>
                  <a:gd name="connsiteX7" fmla="*/ 0 w 3554666"/>
                  <a:gd name="connsiteY7" fmla="*/ 168542 h 359351"/>
                  <a:gd name="connsiteX0" fmla="*/ 25613 w 3554666"/>
                  <a:gd name="connsiteY0" fmla="*/ 42098 h 288505"/>
                  <a:gd name="connsiteX1" fmla="*/ 103419 w 3554666"/>
                  <a:gd name="connsiteY1" fmla="*/ 28956 h 288505"/>
                  <a:gd name="connsiteX2" fmla="*/ 1567731 w 3554666"/>
                  <a:gd name="connsiteY2" fmla="*/ 25405 h 288505"/>
                  <a:gd name="connsiteX3" fmla="*/ 3546025 w 3554666"/>
                  <a:gd name="connsiteY3" fmla="*/ 141811 h 288505"/>
                  <a:gd name="connsiteX4" fmla="*/ 3554666 w 3554666"/>
                  <a:gd name="connsiteY4" fmla="*/ 144421 h 288505"/>
                  <a:gd name="connsiteX5" fmla="*/ 3336926 w 3554666"/>
                  <a:gd name="connsiteY5" fmla="*/ 185530 h 288505"/>
                  <a:gd name="connsiteX6" fmla="*/ 104241 w 3554666"/>
                  <a:gd name="connsiteY6" fmla="*/ 268123 h 288505"/>
                  <a:gd name="connsiteX7" fmla="*/ 0 w 3554666"/>
                  <a:gd name="connsiteY7" fmla="*/ 97696 h 288505"/>
                  <a:gd name="connsiteX8" fmla="*/ 25613 w 3554666"/>
                  <a:gd name="connsiteY8" fmla="*/ 42098 h 288505"/>
                  <a:gd name="connsiteX0" fmla="*/ 25613 w 3554666"/>
                  <a:gd name="connsiteY0" fmla="*/ 13142 h 259549"/>
                  <a:gd name="connsiteX1" fmla="*/ 103419 w 3554666"/>
                  <a:gd name="connsiteY1" fmla="*/ 0 h 259549"/>
                  <a:gd name="connsiteX2" fmla="*/ 3546025 w 3554666"/>
                  <a:gd name="connsiteY2" fmla="*/ 112855 h 259549"/>
                  <a:gd name="connsiteX3" fmla="*/ 3554666 w 3554666"/>
                  <a:gd name="connsiteY3" fmla="*/ 115465 h 259549"/>
                  <a:gd name="connsiteX4" fmla="*/ 3336926 w 3554666"/>
                  <a:gd name="connsiteY4" fmla="*/ 156574 h 259549"/>
                  <a:gd name="connsiteX5" fmla="*/ 104241 w 3554666"/>
                  <a:gd name="connsiteY5" fmla="*/ 239167 h 259549"/>
                  <a:gd name="connsiteX6" fmla="*/ 0 w 3554666"/>
                  <a:gd name="connsiteY6" fmla="*/ 68740 h 259549"/>
                  <a:gd name="connsiteX7" fmla="*/ 25613 w 3554666"/>
                  <a:gd name="connsiteY7" fmla="*/ 13142 h 259549"/>
                  <a:gd name="connsiteX0" fmla="*/ 25613 w 3554666"/>
                  <a:gd name="connsiteY0" fmla="*/ 0 h 246407"/>
                  <a:gd name="connsiteX1" fmla="*/ 3546025 w 3554666"/>
                  <a:gd name="connsiteY1" fmla="*/ 99713 h 246407"/>
                  <a:gd name="connsiteX2" fmla="*/ 3554666 w 3554666"/>
                  <a:gd name="connsiteY2" fmla="*/ 102323 h 246407"/>
                  <a:gd name="connsiteX3" fmla="*/ 3336926 w 3554666"/>
                  <a:gd name="connsiteY3" fmla="*/ 143432 h 246407"/>
                  <a:gd name="connsiteX4" fmla="*/ 104241 w 3554666"/>
                  <a:gd name="connsiteY4" fmla="*/ 226025 h 246407"/>
                  <a:gd name="connsiteX5" fmla="*/ 0 w 3554666"/>
                  <a:gd name="connsiteY5" fmla="*/ 55598 h 246407"/>
                  <a:gd name="connsiteX6" fmla="*/ 25613 w 3554666"/>
                  <a:gd name="connsiteY6" fmla="*/ 0 h 246407"/>
                  <a:gd name="connsiteX0" fmla="*/ 0 w 3554666"/>
                  <a:gd name="connsiteY0" fmla="*/ 0 h 190809"/>
                  <a:gd name="connsiteX1" fmla="*/ 3546025 w 3554666"/>
                  <a:gd name="connsiteY1" fmla="*/ 44115 h 190809"/>
                  <a:gd name="connsiteX2" fmla="*/ 3554666 w 3554666"/>
                  <a:gd name="connsiteY2" fmla="*/ 46725 h 190809"/>
                  <a:gd name="connsiteX3" fmla="*/ 3336926 w 3554666"/>
                  <a:gd name="connsiteY3" fmla="*/ 87834 h 190809"/>
                  <a:gd name="connsiteX4" fmla="*/ 104241 w 3554666"/>
                  <a:gd name="connsiteY4" fmla="*/ 170427 h 190809"/>
                  <a:gd name="connsiteX5" fmla="*/ 0 w 3554666"/>
                  <a:gd name="connsiteY5" fmla="*/ 0 h 190809"/>
                  <a:gd name="connsiteX0" fmla="*/ 0 w 3530250"/>
                  <a:gd name="connsiteY0" fmla="*/ 0 h 152919"/>
                  <a:gd name="connsiteX1" fmla="*/ 3521609 w 3530250"/>
                  <a:gd name="connsiteY1" fmla="*/ 6225 h 152919"/>
                  <a:gd name="connsiteX2" fmla="*/ 3530250 w 3530250"/>
                  <a:gd name="connsiteY2" fmla="*/ 8835 h 152919"/>
                  <a:gd name="connsiteX3" fmla="*/ 3312510 w 3530250"/>
                  <a:gd name="connsiteY3" fmla="*/ 49944 h 152919"/>
                  <a:gd name="connsiteX4" fmla="*/ 79825 w 3530250"/>
                  <a:gd name="connsiteY4" fmla="*/ 132537 h 152919"/>
                  <a:gd name="connsiteX5" fmla="*/ 0 w 3530250"/>
                  <a:gd name="connsiteY5" fmla="*/ 0 h 152919"/>
                  <a:gd name="connsiteX0" fmla="*/ 0 w 3530250"/>
                  <a:gd name="connsiteY0" fmla="*/ 0 h 152919"/>
                  <a:gd name="connsiteX1" fmla="*/ 3521609 w 3530250"/>
                  <a:gd name="connsiteY1" fmla="*/ 6225 h 152919"/>
                  <a:gd name="connsiteX2" fmla="*/ 3530250 w 3530250"/>
                  <a:gd name="connsiteY2" fmla="*/ 8835 h 152919"/>
                  <a:gd name="connsiteX3" fmla="*/ 3312510 w 3530250"/>
                  <a:gd name="connsiteY3" fmla="*/ 49944 h 152919"/>
                  <a:gd name="connsiteX4" fmla="*/ 79825 w 3530250"/>
                  <a:gd name="connsiteY4" fmla="*/ 132537 h 152919"/>
                  <a:gd name="connsiteX5" fmla="*/ 0 w 3530250"/>
                  <a:gd name="connsiteY5" fmla="*/ 0 h 152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30250" h="152919">
                    <a:moveTo>
                      <a:pt x="0" y="0"/>
                    </a:moveTo>
                    <a:cubicBezTo>
                      <a:pt x="1230041" y="65467"/>
                      <a:pt x="2347739" y="4150"/>
                      <a:pt x="3521609" y="6225"/>
                    </a:cubicBezTo>
                    <a:lnTo>
                      <a:pt x="3530250" y="8835"/>
                    </a:lnTo>
                    <a:lnTo>
                      <a:pt x="3312510" y="49944"/>
                    </a:lnTo>
                    <a:cubicBezTo>
                      <a:pt x="2324513" y="208616"/>
                      <a:pt x="1137409" y="138114"/>
                      <a:pt x="79825" y="13253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E00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C7A39A51-A15E-41FE-A5C9-FD8D02BDC242}"/>
                  </a:ext>
                </a:extLst>
              </p:cNvPr>
              <p:cNvSpPr/>
              <p:nvPr/>
            </p:nvSpPr>
            <p:spPr>
              <a:xfrm flipH="1">
                <a:off x="726028" y="945637"/>
                <a:ext cx="4968073" cy="2821942"/>
              </a:xfrm>
              <a:custGeom>
                <a:avLst/>
                <a:gdLst>
                  <a:gd name="connsiteX0" fmla="*/ 0 w 4731657"/>
                  <a:gd name="connsiteY0" fmla="*/ 2801257 h 2801257"/>
                  <a:gd name="connsiteX1" fmla="*/ 14514 w 4731657"/>
                  <a:gd name="connsiteY1" fmla="*/ 2540000 h 2801257"/>
                  <a:gd name="connsiteX2" fmla="*/ 812800 w 4731657"/>
                  <a:gd name="connsiteY2" fmla="*/ 1872343 h 2801257"/>
                  <a:gd name="connsiteX3" fmla="*/ 4731657 w 4731657"/>
                  <a:gd name="connsiteY3" fmla="*/ 0 h 2801257"/>
                  <a:gd name="connsiteX4" fmla="*/ 0 w 4731657"/>
                  <a:gd name="connsiteY4" fmla="*/ 2801257 h 2801257"/>
                  <a:gd name="connsiteX0" fmla="*/ 0 w 4731657"/>
                  <a:gd name="connsiteY0" fmla="*/ 2801257 h 2801257"/>
                  <a:gd name="connsiteX1" fmla="*/ 14514 w 4731657"/>
                  <a:gd name="connsiteY1" fmla="*/ 2540000 h 2801257"/>
                  <a:gd name="connsiteX2" fmla="*/ 812800 w 4731657"/>
                  <a:gd name="connsiteY2" fmla="*/ 1872343 h 2801257"/>
                  <a:gd name="connsiteX3" fmla="*/ 4731657 w 4731657"/>
                  <a:gd name="connsiteY3" fmla="*/ 0 h 2801257"/>
                  <a:gd name="connsiteX4" fmla="*/ 0 w 4731657"/>
                  <a:gd name="connsiteY4" fmla="*/ 2801257 h 2801257"/>
                  <a:gd name="connsiteX0" fmla="*/ 0 w 4794831"/>
                  <a:gd name="connsiteY0" fmla="*/ 2809205 h 2809205"/>
                  <a:gd name="connsiteX1" fmla="*/ 14514 w 4794831"/>
                  <a:gd name="connsiteY1" fmla="*/ 2547948 h 2809205"/>
                  <a:gd name="connsiteX2" fmla="*/ 812800 w 4794831"/>
                  <a:gd name="connsiteY2" fmla="*/ 1880291 h 2809205"/>
                  <a:gd name="connsiteX3" fmla="*/ 4731657 w 4794831"/>
                  <a:gd name="connsiteY3" fmla="*/ 7948 h 2809205"/>
                  <a:gd name="connsiteX4" fmla="*/ 3004457 w 4794831"/>
                  <a:gd name="connsiteY4" fmla="*/ 1270691 h 2809205"/>
                  <a:gd name="connsiteX5" fmla="*/ 0 w 4794831"/>
                  <a:gd name="connsiteY5" fmla="*/ 2809205 h 2809205"/>
                  <a:gd name="connsiteX0" fmla="*/ 0 w 4794831"/>
                  <a:gd name="connsiteY0" fmla="*/ 2809205 h 2814352"/>
                  <a:gd name="connsiteX1" fmla="*/ 14514 w 4794831"/>
                  <a:gd name="connsiteY1" fmla="*/ 2547948 h 2814352"/>
                  <a:gd name="connsiteX2" fmla="*/ 812800 w 4794831"/>
                  <a:gd name="connsiteY2" fmla="*/ 1880291 h 2814352"/>
                  <a:gd name="connsiteX3" fmla="*/ 4731657 w 4794831"/>
                  <a:gd name="connsiteY3" fmla="*/ 7948 h 2814352"/>
                  <a:gd name="connsiteX4" fmla="*/ 3004457 w 4794831"/>
                  <a:gd name="connsiteY4" fmla="*/ 1270691 h 2814352"/>
                  <a:gd name="connsiteX5" fmla="*/ 0 w 4794831"/>
                  <a:gd name="connsiteY5" fmla="*/ 2809205 h 2814352"/>
                  <a:gd name="connsiteX0" fmla="*/ 0 w 4814976"/>
                  <a:gd name="connsiteY0" fmla="*/ 2806178 h 2811325"/>
                  <a:gd name="connsiteX1" fmla="*/ 14514 w 4814976"/>
                  <a:gd name="connsiteY1" fmla="*/ 2544921 h 2811325"/>
                  <a:gd name="connsiteX2" fmla="*/ 812800 w 4814976"/>
                  <a:gd name="connsiteY2" fmla="*/ 1877264 h 2811325"/>
                  <a:gd name="connsiteX3" fmla="*/ 4731657 w 4814976"/>
                  <a:gd name="connsiteY3" fmla="*/ 4921 h 2811325"/>
                  <a:gd name="connsiteX4" fmla="*/ 3004457 w 4814976"/>
                  <a:gd name="connsiteY4" fmla="*/ 1267664 h 2811325"/>
                  <a:gd name="connsiteX5" fmla="*/ 0 w 4814976"/>
                  <a:gd name="connsiteY5" fmla="*/ 2806178 h 2811325"/>
                  <a:gd name="connsiteX0" fmla="*/ 0 w 4731657"/>
                  <a:gd name="connsiteY0" fmla="*/ 2801257 h 2806404"/>
                  <a:gd name="connsiteX1" fmla="*/ 14514 w 4731657"/>
                  <a:gd name="connsiteY1" fmla="*/ 2540000 h 2806404"/>
                  <a:gd name="connsiteX2" fmla="*/ 812800 w 4731657"/>
                  <a:gd name="connsiteY2" fmla="*/ 1872343 h 2806404"/>
                  <a:gd name="connsiteX3" fmla="*/ 4731657 w 4731657"/>
                  <a:gd name="connsiteY3" fmla="*/ 0 h 2806404"/>
                  <a:gd name="connsiteX4" fmla="*/ 3004457 w 4731657"/>
                  <a:gd name="connsiteY4" fmla="*/ 1262743 h 2806404"/>
                  <a:gd name="connsiteX5" fmla="*/ 0 w 4731657"/>
                  <a:gd name="connsiteY5" fmla="*/ 2801257 h 2806404"/>
                  <a:gd name="connsiteX0" fmla="*/ 0 w 4731657"/>
                  <a:gd name="connsiteY0" fmla="*/ 2801257 h 2806404"/>
                  <a:gd name="connsiteX1" fmla="*/ 14514 w 4731657"/>
                  <a:gd name="connsiteY1" fmla="*/ 2540000 h 2806404"/>
                  <a:gd name="connsiteX2" fmla="*/ 812800 w 4731657"/>
                  <a:gd name="connsiteY2" fmla="*/ 1872343 h 2806404"/>
                  <a:gd name="connsiteX3" fmla="*/ 4731657 w 4731657"/>
                  <a:gd name="connsiteY3" fmla="*/ 0 h 2806404"/>
                  <a:gd name="connsiteX4" fmla="*/ 3004457 w 4731657"/>
                  <a:gd name="connsiteY4" fmla="*/ 1262743 h 2806404"/>
                  <a:gd name="connsiteX5" fmla="*/ 0 w 4731657"/>
                  <a:gd name="connsiteY5" fmla="*/ 2801257 h 2806404"/>
                  <a:gd name="connsiteX0" fmla="*/ 0 w 4731657"/>
                  <a:gd name="connsiteY0" fmla="*/ 2801257 h 2806404"/>
                  <a:gd name="connsiteX1" fmla="*/ 14514 w 4731657"/>
                  <a:gd name="connsiteY1" fmla="*/ 2540000 h 2806404"/>
                  <a:gd name="connsiteX2" fmla="*/ 812800 w 4731657"/>
                  <a:gd name="connsiteY2" fmla="*/ 1872343 h 2806404"/>
                  <a:gd name="connsiteX3" fmla="*/ 4731657 w 4731657"/>
                  <a:gd name="connsiteY3" fmla="*/ 0 h 2806404"/>
                  <a:gd name="connsiteX4" fmla="*/ 3004457 w 4731657"/>
                  <a:gd name="connsiteY4" fmla="*/ 1262743 h 2806404"/>
                  <a:gd name="connsiteX5" fmla="*/ 0 w 4731657"/>
                  <a:gd name="connsiteY5" fmla="*/ 2801257 h 2806404"/>
                  <a:gd name="connsiteX0" fmla="*/ 0 w 4731860"/>
                  <a:gd name="connsiteY0" fmla="*/ 2801257 h 2806404"/>
                  <a:gd name="connsiteX1" fmla="*/ 14514 w 4731860"/>
                  <a:gd name="connsiteY1" fmla="*/ 2540000 h 2806404"/>
                  <a:gd name="connsiteX2" fmla="*/ 812800 w 4731860"/>
                  <a:gd name="connsiteY2" fmla="*/ 1872343 h 2806404"/>
                  <a:gd name="connsiteX3" fmla="*/ 4731657 w 4731860"/>
                  <a:gd name="connsiteY3" fmla="*/ 0 h 2806404"/>
                  <a:gd name="connsiteX4" fmla="*/ 3004457 w 4731860"/>
                  <a:gd name="connsiteY4" fmla="*/ 1262743 h 2806404"/>
                  <a:gd name="connsiteX5" fmla="*/ 0 w 4731860"/>
                  <a:gd name="connsiteY5" fmla="*/ 2801257 h 2806404"/>
                  <a:gd name="connsiteX0" fmla="*/ 0 w 4731860"/>
                  <a:gd name="connsiteY0" fmla="*/ 2801257 h 2806404"/>
                  <a:gd name="connsiteX1" fmla="*/ 14514 w 4731860"/>
                  <a:gd name="connsiteY1" fmla="*/ 2540000 h 2806404"/>
                  <a:gd name="connsiteX2" fmla="*/ 812800 w 4731860"/>
                  <a:gd name="connsiteY2" fmla="*/ 1872343 h 2806404"/>
                  <a:gd name="connsiteX3" fmla="*/ 4731657 w 4731860"/>
                  <a:gd name="connsiteY3" fmla="*/ 0 h 2806404"/>
                  <a:gd name="connsiteX4" fmla="*/ 3004457 w 4731860"/>
                  <a:gd name="connsiteY4" fmla="*/ 1262743 h 2806404"/>
                  <a:gd name="connsiteX5" fmla="*/ 0 w 4731860"/>
                  <a:gd name="connsiteY5" fmla="*/ 2801257 h 2806404"/>
                  <a:gd name="connsiteX0" fmla="*/ 0 w 4731860"/>
                  <a:gd name="connsiteY0" fmla="*/ 2801257 h 2806404"/>
                  <a:gd name="connsiteX1" fmla="*/ 14514 w 4731860"/>
                  <a:gd name="connsiteY1" fmla="*/ 2540000 h 2806404"/>
                  <a:gd name="connsiteX2" fmla="*/ 812800 w 4731860"/>
                  <a:gd name="connsiteY2" fmla="*/ 1872343 h 2806404"/>
                  <a:gd name="connsiteX3" fmla="*/ 4731657 w 4731860"/>
                  <a:gd name="connsiteY3" fmla="*/ 0 h 2806404"/>
                  <a:gd name="connsiteX4" fmla="*/ 3004457 w 4731860"/>
                  <a:gd name="connsiteY4" fmla="*/ 1262743 h 2806404"/>
                  <a:gd name="connsiteX5" fmla="*/ 0 w 4731860"/>
                  <a:gd name="connsiteY5" fmla="*/ 2801257 h 2806404"/>
                  <a:gd name="connsiteX0" fmla="*/ 0 w 4731882"/>
                  <a:gd name="connsiteY0" fmla="*/ 2801257 h 2806865"/>
                  <a:gd name="connsiteX1" fmla="*/ 14514 w 4731882"/>
                  <a:gd name="connsiteY1" fmla="*/ 2540000 h 2806865"/>
                  <a:gd name="connsiteX2" fmla="*/ 812800 w 4731882"/>
                  <a:gd name="connsiteY2" fmla="*/ 1872343 h 2806865"/>
                  <a:gd name="connsiteX3" fmla="*/ 4731657 w 4731882"/>
                  <a:gd name="connsiteY3" fmla="*/ 0 h 2806865"/>
                  <a:gd name="connsiteX4" fmla="*/ 3106057 w 4731882"/>
                  <a:gd name="connsiteY4" fmla="*/ 1364343 h 2806865"/>
                  <a:gd name="connsiteX5" fmla="*/ 0 w 4731882"/>
                  <a:gd name="connsiteY5" fmla="*/ 2801257 h 2806865"/>
                  <a:gd name="connsiteX0" fmla="*/ 0 w 4731882"/>
                  <a:gd name="connsiteY0" fmla="*/ 2801257 h 2802921"/>
                  <a:gd name="connsiteX1" fmla="*/ 14514 w 4731882"/>
                  <a:gd name="connsiteY1" fmla="*/ 2540000 h 2802921"/>
                  <a:gd name="connsiteX2" fmla="*/ 812800 w 4731882"/>
                  <a:gd name="connsiteY2" fmla="*/ 1872343 h 2802921"/>
                  <a:gd name="connsiteX3" fmla="*/ 4731657 w 4731882"/>
                  <a:gd name="connsiteY3" fmla="*/ 0 h 2802921"/>
                  <a:gd name="connsiteX4" fmla="*/ 3106057 w 4731882"/>
                  <a:gd name="connsiteY4" fmla="*/ 1364343 h 2802921"/>
                  <a:gd name="connsiteX5" fmla="*/ 0 w 4731882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204561 w 4936474"/>
                  <a:gd name="connsiteY0" fmla="*/ 2801257 h 2802921"/>
                  <a:gd name="connsiteX1" fmla="*/ 0 w 4936474"/>
                  <a:gd name="connsiteY1" fmla="*/ 2549525 h 2802921"/>
                  <a:gd name="connsiteX2" fmla="*/ 1017361 w 4936474"/>
                  <a:gd name="connsiteY2" fmla="*/ 1872343 h 2802921"/>
                  <a:gd name="connsiteX3" fmla="*/ 4936218 w 4936474"/>
                  <a:gd name="connsiteY3" fmla="*/ 0 h 2802921"/>
                  <a:gd name="connsiteX4" fmla="*/ 3310618 w 4936474"/>
                  <a:gd name="connsiteY4" fmla="*/ 1364343 h 2802921"/>
                  <a:gd name="connsiteX5" fmla="*/ 204561 w 4936474"/>
                  <a:gd name="connsiteY5" fmla="*/ 2801257 h 2802921"/>
                  <a:gd name="connsiteX0" fmla="*/ 61686 w 4936474"/>
                  <a:gd name="connsiteY0" fmla="*/ 2820307 h 2821942"/>
                  <a:gd name="connsiteX1" fmla="*/ 0 w 4936474"/>
                  <a:gd name="connsiteY1" fmla="*/ 2549525 h 2821942"/>
                  <a:gd name="connsiteX2" fmla="*/ 1017361 w 4936474"/>
                  <a:gd name="connsiteY2" fmla="*/ 1872343 h 2821942"/>
                  <a:gd name="connsiteX3" fmla="*/ 4936218 w 4936474"/>
                  <a:gd name="connsiteY3" fmla="*/ 0 h 2821942"/>
                  <a:gd name="connsiteX4" fmla="*/ 3310618 w 4936474"/>
                  <a:gd name="connsiteY4" fmla="*/ 1364343 h 2821942"/>
                  <a:gd name="connsiteX5" fmla="*/ 61686 w 4936474"/>
                  <a:gd name="connsiteY5" fmla="*/ 2820307 h 2821942"/>
                  <a:gd name="connsiteX0" fmla="*/ 61686 w 4936474"/>
                  <a:gd name="connsiteY0" fmla="*/ 2820307 h 2821942"/>
                  <a:gd name="connsiteX1" fmla="*/ 0 w 4936474"/>
                  <a:gd name="connsiteY1" fmla="*/ 2549525 h 2821942"/>
                  <a:gd name="connsiteX2" fmla="*/ 1017361 w 4936474"/>
                  <a:gd name="connsiteY2" fmla="*/ 1872343 h 2821942"/>
                  <a:gd name="connsiteX3" fmla="*/ 4936218 w 4936474"/>
                  <a:gd name="connsiteY3" fmla="*/ 0 h 2821942"/>
                  <a:gd name="connsiteX4" fmla="*/ 3310618 w 4936474"/>
                  <a:gd name="connsiteY4" fmla="*/ 1364343 h 2821942"/>
                  <a:gd name="connsiteX5" fmla="*/ 61686 w 4936474"/>
                  <a:gd name="connsiteY5" fmla="*/ 2820307 h 2821942"/>
                  <a:gd name="connsiteX0" fmla="*/ 66718 w 4941506"/>
                  <a:gd name="connsiteY0" fmla="*/ 2820307 h 2821942"/>
                  <a:gd name="connsiteX1" fmla="*/ 5032 w 4941506"/>
                  <a:gd name="connsiteY1" fmla="*/ 2549525 h 2821942"/>
                  <a:gd name="connsiteX2" fmla="*/ 1022393 w 4941506"/>
                  <a:gd name="connsiteY2" fmla="*/ 1872343 h 2821942"/>
                  <a:gd name="connsiteX3" fmla="*/ 4941250 w 4941506"/>
                  <a:gd name="connsiteY3" fmla="*/ 0 h 2821942"/>
                  <a:gd name="connsiteX4" fmla="*/ 3315650 w 4941506"/>
                  <a:gd name="connsiteY4" fmla="*/ 1364343 h 2821942"/>
                  <a:gd name="connsiteX5" fmla="*/ 66718 w 4941506"/>
                  <a:gd name="connsiteY5" fmla="*/ 2820307 h 2821942"/>
                  <a:gd name="connsiteX0" fmla="*/ 93285 w 4968073"/>
                  <a:gd name="connsiteY0" fmla="*/ 2820307 h 2821942"/>
                  <a:gd name="connsiteX1" fmla="*/ 31599 w 4968073"/>
                  <a:gd name="connsiteY1" fmla="*/ 2549525 h 2821942"/>
                  <a:gd name="connsiteX2" fmla="*/ 1048960 w 4968073"/>
                  <a:gd name="connsiteY2" fmla="*/ 1872343 h 2821942"/>
                  <a:gd name="connsiteX3" fmla="*/ 4967817 w 4968073"/>
                  <a:gd name="connsiteY3" fmla="*/ 0 h 2821942"/>
                  <a:gd name="connsiteX4" fmla="*/ 3342217 w 4968073"/>
                  <a:gd name="connsiteY4" fmla="*/ 1364343 h 2821942"/>
                  <a:gd name="connsiteX5" fmla="*/ 93285 w 4968073"/>
                  <a:gd name="connsiteY5" fmla="*/ 2820307 h 2821942"/>
                  <a:gd name="connsiteX0" fmla="*/ 93285 w 4968073"/>
                  <a:gd name="connsiteY0" fmla="*/ 2820307 h 2821942"/>
                  <a:gd name="connsiteX1" fmla="*/ 31599 w 4968073"/>
                  <a:gd name="connsiteY1" fmla="*/ 2549525 h 2821942"/>
                  <a:gd name="connsiteX2" fmla="*/ 1219876 w 4968073"/>
                  <a:gd name="connsiteY2" fmla="*/ 1855251 h 2821942"/>
                  <a:gd name="connsiteX3" fmla="*/ 4967817 w 4968073"/>
                  <a:gd name="connsiteY3" fmla="*/ 0 h 2821942"/>
                  <a:gd name="connsiteX4" fmla="*/ 3342217 w 4968073"/>
                  <a:gd name="connsiteY4" fmla="*/ 1364343 h 2821942"/>
                  <a:gd name="connsiteX5" fmla="*/ 93285 w 4968073"/>
                  <a:gd name="connsiteY5" fmla="*/ 2820307 h 28219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68073" h="2821942">
                    <a:moveTo>
                      <a:pt x="93285" y="2820307"/>
                    </a:moveTo>
                    <a:cubicBezTo>
                      <a:pt x="-22527" y="2720521"/>
                      <a:pt x="-14514" y="2639786"/>
                      <a:pt x="31599" y="2549525"/>
                    </a:cubicBezTo>
                    <a:cubicBezTo>
                      <a:pt x="471866" y="2559202"/>
                      <a:pt x="997324" y="2585803"/>
                      <a:pt x="1219876" y="1855251"/>
                    </a:cubicBezTo>
                    <a:cubicBezTo>
                      <a:pt x="2598734" y="1579480"/>
                      <a:pt x="4416275" y="1001485"/>
                      <a:pt x="4967817" y="0"/>
                    </a:cubicBezTo>
                    <a:cubicBezTo>
                      <a:pt x="4984750" y="1480457"/>
                      <a:pt x="4159854" y="1013581"/>
                      <a:pt x="3342217" y="1364343"/>
                    </a:cubicBezTo>
                    <a:cubicBezTo>
                      <a:pt x="2553608" y="1831219"/>
                      <a:pt x="2754237" y="2868688"/>
                      <a:pt x="93285" y="2820307"/>
                    </a:cubicBezTo>
                    <a:close/>
                  </a:path>
                </a:pathLst>
              </a:custGeom>
              <a:solidFill>
                <a:srgbClr val="FE000C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85" name="Graphic 84" descr="Bullseye">
              <a:extLst>
                <a:ext uri="{FF2B5EF4-FFF2-40B4-BE49-F238E27FC236}">
                  <a16:creationId xmlns:a16="http://schemas.microsoft.com/office/drawing/2014/main" id="{AD3D2F82-6AC8-4CFE-A80F-B93E46EA7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911709" y="2468162"/>
              <a:ext cx="548640" cy="548640"/>
            </a:xfrm>
            <a:prstGeom prst="rect">
              <a:avLst/>
            </a:prstGeom>
          </p:spPr>
        </p:pic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9A401F58-D2CD-497E-9826-EEE5DE36697A}"/>
                </a:ext>
              </a:extLst>
            </p:cNvPr>
            <p:cNvSpPr txBox="1"/>
            <p:nvPr/>
          </p:nvSpPr>
          <p:spPr>
            <a:xfrm>
              <a:off x="1180253" y="3103354"/>
              <a:ext cx="1862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TITLE HERE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5916356-AEB8-445D-A9E8-4A2C2BBAFF38}"/>
                </a:ext>
              </a:extLst>
            </p:cNvPr>
            <p:cNvSpPr txBox="1"/>
            <p:nvPr/>
          </p:nvSpPr>
          <p:spPr>
            <a:xfrm>
              <a:off x="670122" y="3559238"/>
              <a:ext cx="2955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Lorem ipsum dolor sit amet, consectetuer adipiscing elit. Maecenas porttitor congue massa. 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E20A00B-632E-499E-A5A7-8CF378B6A245}"/>
                </a:ext>
              </a:extLst>
            </p:cNvPr>
            <p:cNvSpPr/>
            <p:nvPr/>
          </p:nvSpPr>
          <p:spPr>
            <a:xfrm rot="1367380">
              <a:off x="2916745" y="3111971"/>
              <a:ext cx="1494984" cy="163748"/>
            </a:xfrm>
            <a:custGeom>
              <a:avLst/>
              <a:gdLst>
                <a:gd name="connsiteX0" fmla="*/ 0 w 1494971"/>
                <a:gd name="connsiteY0" fmla="*/ 78597 h 157193"/>
                <a:gd name="connsiteX1" fmla="*/ 747486 w 1494971"/>
                <a:gd name="connsiteY1" fmla="*/ 0 h 157193"/>
                <a:gd name="connsiteX2" fmla="*/ 1494972 w 1494971"/>
                <a:gd name="connsiteY2" fmla="*/ 78597 h 157193"/>
                <a:gd name="connsiteX3" fmla="*/ 747486 w 1494971"/>
                <a:gd name="connsiteY3" fmla="*/ 157194 h 157193"/>
                <a:gd name="connsiteX4" fmla="*/ 0 w 1494971"/>
                <a:gd name="connsiteY4" fmla="*/ 78597 h 157193"/>
                <a:gd name="connsiteX0" fmla="*/ 1 w 1494973"/>
                <a:gd name="connsiteY0" fmla="*/ 78597 h 233159"/>
                <a:gd name="connsiteX1" fmla="*/ 747487 w 1494973"/>
                <a:gd name="connsiteY1" fmla="*/ 0 h 233159"/>
                <a:gd name="connsiteX2" fmla="*/ 1494973 w 1494973"/>
                <a:gd name="connsiteY2" fmla="*/ 78597 h 233159"/>
                <a:gd name="connsiteX3" fmla="*/ 742474 w 1494973"/>
                <a:gd name="connsiteY3" fmla="*/ 233159 h 233159"/>
                <a:gd name="connsiteX4" fmla="*/ 1 w 1494973"/>
                <a:gd name="connsiteY4" fmla="*/ 78597 h 233159"/>
                <a:gd name="connsiteX0" fmla="*/ 1 w 1494973"/>
                <a:gd name="connsiteY0" fmla="*/ 11124 h 165686"/>
                <a:gd name="connsiteX1" fmla="*/ 745261 w 1494973"/>
                <a:gd name="connsiteY1" fmla="*/ 65355 h 165686"/>
                <a:gd name="connsiteX2" fmla="*/ 1494973 w 1494973"/>
                <a:gd name="connsiteY2" fmla="*/ 11124 h 165686"/>
                <a:gd name="connsiteX3" fmla="*/ 742474 w 1494973"/>
                <a:gd name="connsiteY3" fmla="*/ 165686 h 165686"/>
                <a:gd name="connsiteX4" fmla="*/ 1 w 1494973"/>
                <a:gd name="connsiteY4" fmla="*/ 11124 h 165686"/>
                <a:gd name="connsiteX0" fmla="*/ 12 w 1494984"/>
                <a:gd name="connsiteY0" fmla="*/ 9186 h 163748"/>
                <a:gd name="connsiteX1" fmla="*/ 756576 w 1494984"/>
                <a:gd name="connsiteY1" fmla="*/ 90321 h 163748"/>
                <a:gd name="connsiteX2" fmla="*/ 1494984 w 1494984"/>
                <a:gd name="connsiteY2" fmla="*/ 9186 h 163748"/>
                <a:gd name="connsiteX3" fmla="*/ 742485 w 1494984"/>
                <a:gd name="connsiteY3" fmla="*/ 163748 h 163748"/>
                <a:gd name="connsiteX4" fmla="*/ 12 w 1494984"/>
                <a:gd name="connsiteY4" fmla="*/ 9186 h 163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984" h="163748">
                  <a:moveTo>
                    <a:pt x="12" y="9186"/>
                  </a:moveTo>
                  <a:cubicBezTo>
                    <a:pt x="2360" y="-3052"/>
                    <a:pt x="343751" y="90321"/>
                    <a:pt x="756576" y="90321"/>
                  </a:cubicBezTo>
                  <a:cubicBezTo>
                    <a:pt x="1169401" y="90321"/>
                    <a:pt x="1494984" y="-34222"/>
                    <a:pt x="1494984" y="9186"/>
                  </a:cubicBezTo>
                  <a:cubicBezTo>
                    <a:pt x="1494984" y="52594"/>
                    <a:pt x="1155310" y="163748"/>
                    <a:pt x="742485" y="163748"/>
                  </a:cubicBezTo>
                  <a:cubicBezTo>
                    <a:pt x="329660" y="163748"/>
                    <a:pt x="-2336" y="21424"/>
                    <a:pt x="12" y="9186"/>
                  </a:cubicBezTo>
                  <a:close/>
                </a:path>
              </a:pathLst>
            </a:custGeom>
            <a:solidFill>
              <a:srgbClr val="D401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D5B3C98-F25D-4E2A-93C5-923F09E58C69}"/>
              </a:ext>
            </a:extLst>
          </p:cNvPr>
          <p:cNvGrpSpPr/>
          <p:nvPr/>
        </p:nvGrpSpPr>
        <p:grpSpPr>
          <a:xfrm>
            <a:off x="6329355" y="2220196"/>
            <a:ext cx="1873037" cy="2779060"/>
            <a:chOff x="6329355" y="2220196"/>
            <a:chExt cx="1873037" cy="277906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B1D1C97-9B43-4F07-8FBC-DA70080FE6FA}"/>
                </a:ext>
              </a:extLst>
            </p:cNvPr>
            <p:cNvSpPr/>
            <p:nvPr/>
          </p:nvSpPr>
          <p:spPr>
            <a:xfrm>
              <a:off x="6329355" y="4297679"/>
              <a:ext cx="1873037" cy="34012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23000"/>
                  </a:schemeClr>
                </a:gs>
                <a:gs pos="100000">
                  <a:srgbClr val="FFFFFF">
                    <a:alpha val="0"/>
                  </a:srgbClr>
                </a:gs>
              </a:gsLst>
              <a:lin ang="16200000" scaled="1"/>
              <a:tileRect/>
            </a:gra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09076CF-6A11-4451-BFB4-A6DD8C2029C6}"/>
                </a:ext>
              </a:extLst>
            </p:cNvPr>
            <p:cNvGrpSpPr/>
            <p:nvPr/>
          </p:nvGrpSpPr>
          <p:grpSpPr>
            <a:xfrm>
              <a:off x="6642246" y="2220196"/>
              <a:ext cx="1263015" cy="2417607"/>
              <a:chOff x="7149962" y="2241346"/>
              <a:chExt cx="1263015" cy="2417607"/>
            </a:xfrm>
            <a:effectLst>
              <a:reflection blurRad="6350" stA="32000" endPos="58000" dir="5400000" sy="-100000" algn="bl" rotWithShape="0"/>
            </a:effectLst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4EDA6DE3-209F-44C3-BB5B-9E749DB4EED9}"/>
                  </a:ext>
                </a:extLst>
              </p:cNvPr>
              <p:cNvGrpSpPr/>
              <p:nvPr/>
            </p:nvGrpSpPr>
            <p:grpSpPr>
              <a:xfrm>
                <a:off x="7149962" y="2244366"/>
                <a:ext cx="1263015" cy="2414587"/>
                <a:chOff x="7149962" y="2244366"/>
                <a:chExt cx="1263015" cy="2414587"/>
              </a:xfrm>
              <a:solidFill>
                <a:srgbClr val="D4010C"/>
              </a:solidFill>
            </p:grpSpPr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id="{4E9372EF-1563-4E93-8024-9560674EF5D0}"/>
                    </a:ext>
                  </a:extLst>
                </p:cNvPr>
                <p:cNvSpPr/>
                <p:nvPr/>
              </p:nvSpPr>
              <p:spPr>
                <a:xfrm>
                  <a:off x="7149962" y="3173053"/>
                  <a:ext cx="1263015" cy="1485900"/>
                </a:xfrm>
                <a:custGeom>
                  <a:avLst/>
                  <a:gdLst>
                    <a:gd name="connsiteX0" fmla="*/ 1114425 w 1263015"/>
                    <a:gd name="connsiteY0" fmla="*/ 1188720 h 1485900"/>
                    <a:gd name="connsiteX1" fmla="*/ 1114425 w 1263015"/>
                    <a:gd name="connsiteY1" fmla="*/ 1059075 h 1485900"/>
                    <a:gd name="connsiteX2" fmla="*/ 1188720 w 1263015"/>
                    <a:gd name="connsiteY2" fmla="*/ 934631 h 1485900"/>
                    <a:gd name="connsiteX3" fmla="*/ 1188720 w 1263015"/>
                    <a:gd name="connsiteY3" fmla="*/ 922373 h 1485900"/>
                    <a:gd name="connsiteX4" fmla="*/ 1046445 w 1263015"/>
                    <a:gd name="connsiteY4" fmla="*/ 780098 h 1485900"/>
                    <a:gd name="connsiteX5" fmla="*/ 1004840 w 1263015"/>
                    <a:gd name="connsiteY5" fmla="*/ 780098 h 1485900"/>
                    <a:gd name="connsiteX6" fmla="*/ 963606 w 1263015"/>
                    <a:gd name="connsiteY6" fmla="*/ 0 h 1485900"/>
                    <a:gd name="connsiteX7" fmla="*/ 299409 w 1263015"/>
                    <a:gd name="connsiteY7" fmla="*/ 0 h 1485900"/>
                    <a:gd name="connsiteX8" fmla="*/ 258175 w 1263015"/>
                    <a:gd name="connsiteY8" fmla="*/ 780098 h 1485900"/>
                    <a:gd name="connsiteX9" fmla="*/ 216570 w 1263015"/>
                    <a:gd name="connsiteY9" fmla="*/ 780098 h 1485900"/>
                    <a:gd name="connsiteX10" fmla="*/ 74295 w 1263015"/>
                    <a:gd name="connsiteY10" fmla="*/ 922373 h 1485900"/>
                    <a:gd name="connsiteX11" fmla="*/ 74295 w 1263015"/>
                    <a:gd name="connsiteY11" fmla="*/ 934631 h 1485900"/>
                    <a:gd name="connsiteX12" fmla="*/ 148590 w 1263015"/>
                    <a:gd name="connsiteY12" fmla="*/ 1059075 h 1485900"/>
                    <a:gd name="connsiteX13" fmla="*/ 148590 w 1263015"/>
                    <a:gd name="connsiteY13" fmla="*/ 1188720 h 1485900"/>
                    <a:gd name="connsiteX14" fmla="*/ 0 w 1263015"/>
                    <a:gd name="connsiteY14" fmla="*/ 1188720 h 1485900"/>
                    <a:gd name="connsiteX15" fmla="*/ 0 w 1263015"/>
                    <a:gd name="connsiteY15" fmla="*/ 1485900 h 1485900"/>
                    <a:gd name="connsiteX16" fmla="*/ 1263015 w 1263015"/>
                    <a:gd name="connsiteY16" fmla="*/ 1485900 h 1485900"/>
                    <a:gd name="connsiteX17" fmla="*/ 1263015 w 1263015"/>
                    <a:gd name="connsiteY17" fmla="*/ 1188720 h 14859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263015" h="1485900">
                      <a:moveTo>
                        <a:pt x="1114425" y="1188720"/>
                      </a:moveTo>
                      <a:lnTo>
                        <a:pt x="1114425" y="1059075"/>
                      </a:lnTo>
                      <a:cubicBezTo>
                        <a:pt x="1159875" y="1034082"/>
                        <a:pt x="1188285" y="986496"/>
                        <a:pt x="1188720" y="934631"/>
                      </a:cubicBezTo>
                      <a:lnTo>
                        <a:pt x="1188720" y="922373"/>
                      </a:lnTo>
                      <a:cubicBezTo>
                        <a:pt x="1188516" y="843880"/>
                        <a:pt x="1124938" y="780302"/>
                        <a:pt x="1046445" y="780098"/>
                      </a:cubicBezTo>
                      <a:lnTo>
                        <a:pt x="1004840" y="780098"/>
                      </a:lnTo>
                      <a:lnTo>
                        <a:pt x="963606" y="0"/>
                      </a:lnTo>
                      <a:lnTo>
                        <a:pt x="299409" y="0"/>
                      </a:lnTo>
                      <a:lnTo>
                        <a:pt x="258175" y="780098"/>
                      </a:lnTo>
                      <a:lnTo>
                        <a:pt x="216570" y="780098"/>
                      </a:lnTo>
                      <a:cubicBezTo>
                        <a:pt x="138077" y="780302"/>
                        <a:pt x="74499" y="843880"/>
                        <a:pt x="74295" y="922373"/>
                      </a:cubicBezTo>
                      <a:lnTo>
                        <a:pt x="74295" y="934631"/>
                      </a:lnTo>
                      <a:cubicBezTo>
                        <a:pt x="74730" y="986496"/>
                        <a:pt x="103140" y="1034082"/>
                        <a:pt x="148590" y="1059075"/>
                      </a:cubicBezTo>
                      <a:lnTo>
                        <a:pt x="148590" y="1188720"/>
                      </a:lnTo>
                      <a:lnTo>
                        <a:pt x="0" y="1188720"/>
                      </a:lnTo>
                      <a:lnTo>
                        <a:pt x="0" y="1485900"/>
                      </a:lnTo>
                      <a:lnTo>
                        <a:pt x="1263015" y="1485900"/>
                      </a:lnTo>
                      <a:lnTo>
                        <a:pt x="1263015" y="1188720"/>
                      </a:lnTo>
                      <a:close/>
                    </a:path>
                  </a:pathLst>
                </a:custGeom>
                <a:grpFill/>
                <a:ln w="3710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E0D780A7-D0F5-4E87-A2DF-87585603B94E}"/>
                    </a:ext>
                  </a:extLst>
                </p:cNvPr>
                <p:cNvSpPr/>
                <p:nvPr/>
              </p:nvSpPr>
              <p:spPr>
                <a:xfrm>
                  <a:off x="7335700" y="2875873"/>
                  <a:ext cx="891540" cy="222885"/>
                </a:xfrm>
                <a:custGeom>
                  <a:avLst/>
                  <a:gdLst>
                    <a:gd name="connsiteX0" fmla="*/ 780098 w 891540"/>
                    <a:gd name="connsiteY0" fmla="*/ 0 h 222885"/>
                    <a:gd name="connsiteX1" fmla="*/ 891540 w 891540"/>
                    <a:gd name="connsiteY1" fmla="*/ 111443 h 222885"/>
                    <a:gd name="connsiteX2" fmla="*/ 891540 w 891540"/>
                    <a:gd name="connsiteY2" fmla="*/ 111443 h 222885"/>
                    <a:gd name="connsiteX3" fmla="*/ 780098 w 891540"/>
                    <a:gd name="connsiteY3" fmla="*/ 222885 h 222885"/>
                    <a:gd name="connsiteX4" fmla="*/ 111443 w 891540"/>
                    <a:gd name="connsiteY4" fmla="*/ 222885 h 222885"/>
                    <a:gd name="connsiteX5" fmla="*/ 0 w 891540"/>
                    <a:gd name="connsiteY5" fmla="*/ 111443 h 222885"/>
                    <a:gd name="connsiteX6" fmla="*/ 0 w 891540"/>
                    <a:gd name="connsiteY6" fmla="*/ 111443 h 222885"/>
                    <a:gd name="connsiteX7" fmla="*/ 111443 w 891540"/>
                    <a:gd name="connsiteY7" fmla="*/ 0 h 2228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91540" h="222885">
                      <a:moveTo>
                        <a:pt x="780098" y="0"/>
                      </a:moveTo>
                      <a:cubicBezTo>
                        <a:pt x="841645" y="0"/>
                        <a:pt x="891540" y="49895"/>
                        <a:pt x="891540" y="111443"/>
                      </a:cubicBezTo>
                      <a:lnTo>
                        <a:pt x="891540" y="111443"/>
                      </a:lnTo>
                      <a:cubicBezTo>
                        <a:pt x="891540" y="172990"/>
                        <a:pt x="841645" y="222885"/>
                        <a:pt x="780098" y="222885"/>
                      </a:cubicBezTo>
                      <a:lnTo>
                        <a:pt x="111443" y="222885"/>
                      </a:lnTo>
                      <a:cubicBezTo>
                        <a:pt x="49895" y="222885"/>
                        <a:pt x="0" y="172990"/>
                        <a:pt x="0" y="111443"/>
                      </a:cubicBezTo>
                      <a:lnTo>
                        <a:pt x="0" y="111443"/>
                      </a:lnTo>
                      <a:cubicBezTo>
                        <a:pt x="0" y="49895"/>
                        <a:pt x="49895" y="0"/>
                        <a:pt x="111443" y="0"/>
                      </a:cubicBezTo>
                      <a:close/>
                    </a:path>
                  </a:pathLst>
                </a:custGeom>
                <a:grpFill/>
                <a:ln w="3710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21E5E58B-9470-487B-B00B-A2C1B3BD6DC8}"/>
                    </a:ext>
                  </a:extLst>
                </p:cNvPr>
                <p:cNvSpPr/>
                <p:nvPr/>
              </p:nvSpPr>
              <p:spPr>
                <a:xfrm>
                  <a:off x="7335700" y="2244366"/>
                  <a:ext cx="891540" cy="557212"/>
                </a:xfrm>
                <a:custGeom>
                  <a:avLst/>
                  <a:gdLst>
                    <a:gd name="connsiteX0" fmla="*/ 891540 w 891540"/>
                    <a:gd name="connsiteY0" fmla="*/ 0 h 557212"/>
                    <a:gd name="connsiteX1" fmla="*/ 705803 w 891540"/>
                    <a:gd name="connsiteY1" fmla="*/ 0 h 557212"/>
                    <a:gd name="connsiteX2" fmla="*/ 705803 w 891540"/>
                    <a:gd name="connsiteY2" fmla="*/ 148590 h 557212"/>
                    <a:gd name="connsiteX3" fmla="*/ 631508 w 891540"/>
                    <a:gd name="connsiteY3" fmla="*/ 148590 h 557212"/>
                    <a:gd name="connsiteX4" fmla="*/ 631508 w 891540"/>
                    <a:gd name="connsiteY4" fmla="*/ 0 h 557212"/>
                    <a:gd name="connsiteX5" fmla="*/ 260033 w 891540"/>
                    <a:gd name="connsiteY5" fmla="*/ 0 h 557212"/>
                    <a:gd name="connsiteX6" fmla="*/ 260033 w 891540"/>
                    <a:gd name="connsiteY6" fmla="*/ 148590 h 557212"/>
                    <a:gd name="connsiteX7" fmla="*/ 185738 w 891540"/>
                    <a:gd name="connsiteY7" fmla="*/ 148590 h 557212"/>
                    <a:gd name="connsiteX8" fmla="*/ 185738 w 891540"/>
                    <a:gd name="connsiteY8" fmla="*/ 0 h 557212"/>
                    <a:gd name="connsiteX9" fmla="*/ 0 w 891540"/>
                    <a:gd name="connsiteY9" fmla="*/ 0 h 557212"/>
                    <a:gd name="connsiteX10" fmla="*/ 0 w 891540"/>
                    <a:gd name="connsiteY10" fmla="*/ 445770 h 557212"/>
                    <a:gd name="connsiteX11" fmla="*/ 86554 w 891540"/>
                    <a:gd name="connsiteY11" fmla="*/ 445770 h 557212"/>
                    <a:gd name="connsiteX12" fmla="*/ 105127 w 891540"/>
                    <a:gd name="connsiteY12" fmla="*/ 557213 h 557212"/>
                    <a:gd name="connsiteX13" fmla="*/ 445770 w 891540"/>
                    <a:gd name="connsiteY13" fmla="*/ 557213 h 557212"/>
                    <a:gd name="connsiteX14" fmla="*/ 786413 w 891540"/>
                    <a:gd name="connsiteY14" fmla="*/ 557213 h 557212"/>
                    <a:gd name="connsiteX15" fmla="*/ 804986 w 891540"/>
                    <a:gd name="connsiteY15" fmla="*/ 445770 h 557212"/>
                    <a:gd name="connsiteX16" fmla="*/ 891540 w 891540"/>
                    <a:gd name="connsiteY16" fmla="*/ 445770 h 557212"/>
                    <a:gd name="connsiteX17" fmla="*/ 891540 w 891540"/>
                    <a:gd name="connsiteY17" fmla="*/ 0 h 5572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891540" h="557212">
                      <a:moveTo>
                        <a:pt x="891540" y="0"/>
                      </a:moveTo>
                      <a:lnTo>
                        <a:pt x="705803" y="0"/>
                      </a:lnTo>
                      <a:lnTo>
                        <a:pt x="705803" y="148590"/>
                      </a:lnTo>
                      <a:lnTo>
                        <a:pt x="631508" y="148590"/>
                      </a:lnTo>
                      <a:lnTo>
                        <a:pt x="631508" y="0"/>
                      </a:lnTo>
                      <a:lnTo>
                        <a:pt x="260033" y="0"/>
                      </a:lnTo>
                      <a:lnTo>
                        <a:pt x="260033" y="148590"/>
                      </a:lnTo>
                      <a:lnTo>
                        <a:pt x="185738" y="148590"/>
                      </a:lnTo>
                      <a:lnTo>
                        <a:pt x="185738" y="0"/>
                      </a:lnTo>
                      <a:lnTo>
                        <a:pt x="0" y="0"/>
                      </a:lnTo>
                      <a:lnTo>
                        <a:pt x="0" y="445770"/>
                      </a:lnTo>
                      <a:lnTo>
                        <a:pt x="86554" y="445770"/>
                      </a:lnTo>
                      <a:lnTo>
                        <a:pt x="105127" y="557213"/>
                      </a:lnTo>
                      <a:lnTo>
                        <a:pt x="445770" y="557213"/>
                      </a:lnTo>
                      <a:lnTo>
                        <a:pt x="786413" y="557213"/>
                      </a:lnTo>
                      <a:lnTo>
                        <a:pt x="804986" y="445770"/>
                      </a:lnTo>
                      <a:lnTo>
                        <a:pt x="891540" y="445770"/>
                      </a:lnTo>
                      <a:lnTo>
                        <a:pt x="891540" y="0"/>
                      </a:lnTo>
                      <a:close/>
                    </a:path>
                  </a:pathLst>
                </a:custGeom>
                <a:grpFill/>
                <a:ln w="3710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AB5AF864-ED04-40FA-8C00-299FF308C7DF}"/>
                  </a:ext>
                </a:extLst>
              </p:cNvPr>
              <p:cNvSpPr/>
              <p:nvPr/>
            </p:nvSpPr>
            <p:spPr>
              <a:xfrm>
                <a:off x="7859977" y="3173053"/>
                <a:ext cx="545116" cy="1485900"/>
              </a:xfrm>
              <a:custGeom>
                <a:avLst/>
                <a:gdLst>
                  <a:gd name="connsiteX0" fmla="*/ 0 w 545116"/>
                  <a:gd name="connsiteY0" fmla="*/ 0 h 1485900"/>
                  <a:gd name="connsiteX1" fmla="*/ 245707 w 545116"/>
                  <a:gd name="connsiteY1" fmla="*/ 0 h 1485900"/>
                  <a:gd name="connsiteX2" fmla="*/ 286941 w 545116"/>
                  <a:gd name="connsiteY2" fmla="*/ 780098 h 1485900"/>
                  <a:gd name="connsiteX3" fmla="*/ 328546 w 545116"/>
                  <a:gd name="connsiteY3" fmla="*/ 780098 h 1485900"/>
                  <a:gd name="connsiteX4" fmla="*/ 470821 w 545116"/>
                  <a:gd name="connsiteY4" fmla="*/ 922373 h 1485900"/>
                  <a:gd name="connsiteX5" fmla="*/ 470821 w 545116"/>
                  <a:gd name="connsiteY5" fmla="*/ 934631 h 1485900"/>
                  <a:gd name="connsiteX6" fmla="*/ 396526 w 545116"/>
                  <a:gd name="connsiteY6" fmla="*/ 1059075 h 1485900"/>
                  <a:gd name="connsiteX7" fmla="*/ 396526 w 545116"/>
                  <a:gd name="connsiteY7" fmla="*/ 1188720 h 1485900"/>
                  <a:gd name="connsiteX8" fmla="*/ 545116 w 545116"/>
                  <a:gd name="connsiteY8" fmla="*/ 1188720 h 1485900"/>
                  <a:gd name="connsiteX9" fmla="*/ 545116 w 545116"/>
                  <a:gd name="connsiteY9" fmla="*/ 1485900 h 1485900"/>
                  <a:gd name="connsiteX10" fmla="*/ 194805 w 545116"/>
                  <a:gd name="connsiteY10" fmla="*/ 1485900 h 1485900"/>
                  <a:gd name="connsiteX11" fmla="*/ 188733 w 545116"/>
                  <a:gd name="connsiteY11" fmla="*/ 1477780 h 1485900"/>
                  <a:gd name="connsiteX12" fmla="*/ 0 w 545116"/>
                  <a:gd name="connsiteY12" fmla="*/ 859912 h 1485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5116" h="1485900">
                    <a:moveTo>
                      <a:pt x="0" y="0"/>
                    </a:moveTo>
                    <a:lnTo>
                      <a:pt x="245707" y="0"/>
                    </a:lnTo>
                    <a:lnTo>
                      <a:pt x="286941" y="780098"/>
                    </a:lnTo>
                    <a:lnTo>
                      <a:pt x="328546" y="780098"/>
                    </a:lnTo>
                    <a:cubicBezTo>
                      <a:pt x="407039" y="780302"/>
                      <a:pt x="470617" y="843880"/>
                      <a:pt x="470821" y="922373"/>
                    </a:cubicBezTo>
                    <a:lnTo>
                      <a:pt x="470821" y="934631"/>
                    </a:lnTo>
                    <a:cubicBezTo>
                      <a:pt x="470386" y="986496"/>
                      <a:pt x="441976" y="1034082"/>
                      <a:pt x="396526" y="1059075"/>
                    </a:cubicBezTo>
                    <a:lnTo>
                      <a:pt x="396526" y="1188720"/>
                    </a:lnTo>
                    <a:lnTo>
                      <a:pt x="545116" y="1188720"/>
                    </a:lnTo>
                    <a:lnTo>
                      <a:pt x="545116" y="1485900"/>
                    </a:lnTo>
                    <a:lnTo>
                      <a:pt x="194805" y="1485900"/>
                    </a:lnTo>
                    <a:lnTo>
                      <a:pt x="188733" y="1477780"/>
                    </a:lnTo>
                    <a:cubicBezTo>
                      <a:pt x="69577" y="1301406"/>
                      <a:pt x="0" y="1088784"/>
                      <a:pt x="0" y="859912"/>
                    </a:cubicBezTo>
                    <a:close/>
                  </a:path>
                </a:pathLst>
              </a:custGeom>
              <a:solidFill>
                <a:schemeClr val="tx1">
                  <a:alpha val="22000"/>
                </a:schemeClr>
              </a:solidFill>
              <a:ln w="371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0028066D-DBDB-41AE-9C77-335B95B6648D}"/>
                  </a:ext>
                </a:extLst>
              </p:cNvPr>
              <p:cNvSpPr/>
              <p:nvPr/>
            </p:nvSpPr>
            <p:spPr>
              <a:xfrm>
                <a:off x="7867841" y="2869917"/>
                <a:ext cx="359379" cy="222885"/>
              </a:xfrm>
              <a:custGeom>
                <a:avLst/>
                <a:gdLst>
                  <a:gd name="connsiteX0" fmla="*/ 0 w 359379"/>
                  <a:gd name="connsiteY0" fmla="*/ 0 h 222885"/>
                  <a:gd name="connsiteX1" fmla="*/ 247937 w 359379"/>
                  <a:gd name="connsiteY1" fmla="*/ 0 h 222885"/>
                  <a:gd name="connsiteX2" fmla="*/ 359379 w 359379"/>
                  <a:gd name="connsiteY2" fmla="*/ 111443 h 222885"/>
                  <a:gd name="connsiteX3" fmla="*/ 247937 w 359379"/>
                  <a:gd name="connsiteY3" fmla="*/ 222885 h 222885"/>
                  <a:gd name="connsiteX4" fmla="*/ 0 w 359379"/>
                  <a:gd name="connsiteY4" fmla="*/ 222885 h 222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9379" h="222885">
                    <a:moveTo>
                      <a:pt x="0" y="0"/>
                    </a:moveTo>
                    <a:lnTo>
                      <a:pt x="247937" y="0"/>
                    </a:lnTo>
                    <a:cubicBezTo>
                      <a:pt x="309484" y="0"/>
                      <a:pt x="359379" y="49895"/>
                      <a:pt x="359379" y="111443"/>
                    </a:cubicBezTo>
                    <a:cubicBezTo>
                      <a:pt x="359379" y="172990"/>
                      <a:pt x="309484" y="222885"/>
                      <a:pt x="247937" y="222885"/>
                    </a:cubicBezTo>
                    <a:lnTo>
                      <a:pt x="0" y="222885"/>
                    </a:lnTo>
                    <a:close/>
                  </a:path>
                </a:pathLst>
              </a:custGeom>
              <a:solidFill>
                <a:schemeClr val="tx1">
                  <a:alpha val="22000"/>
                </a:schemeClr>
              </a:solidFill>
              <a:ln w="3710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4A8E5DCE-3C9A-4334-AA5D-950C4101242E}"/>
                  </a:ext>
                </a:extLst>
              </p:cNvPr>
              <p:cNvSpPr/>
              <p:nvPr/>
            </p:nvSpPr>
            <p:spPr>
              <a:xfrm>
                <a:off x="7867842" y="2241346"/>
                <a:ext cx="359378" cy="557213"/>
              </a:xfrm>
              <a:custGeom>
                <a:avLst/>
                <a:gdLst>
                  <a:gd name="connsiteX0" fmla="*/ 173640 w 359378"/>
                  <a:gd name="connsiteY0" fmla="*/ 0 h 557213"/>
                  <a:gd name="connsiteX1" fmla="*/ 359378 w 359378"/>
                  <a:gd name="connsiteY1" fmla="*/ 0 h 557213"/>
                  <a:gd name="connsiteX2" fmla="*/ 359378 w 359378"/>
                  <a:gd name="connsiteY2" fmla="*/ 445770 h 557213"/>
                  <a:gd name="connsiteX3" fmla="*/ 272824 w 359378"/>
                  <a:gd name="connsiteY3" fmla="*/ 445770 h 557213"/>
                  <a:gd name="connsiteX4" fmla="*/ 254252 w 359378"/>
                  <a:gd name="connsiteY4" fmla="*/ 557213 h 557213"/>
                  <a:gd name="connsiteX5" fmla="*/ 0 w 359378"/>
                  <a:gd name="connsiteY5" fmla="*/ 557213 h 557213"/>
                  <a:gd name="connsiteX6" fmla="*/ 0 w 359378"/>
                  <a:gd name="connsiteY6" fmla="*/ 529869 h 557213"/>
                  <a:gd name="connsiteX7" fmla="*/ 86844 w 359378"/>
                  <a:gd name="connsiteY7" fmla="*/ 99718 h 557213"/>
                  <a:gd name="connsiteX8" fmla="*/ 99346 w 359378"/>
                  <a:gd name="connsiteY8" fmla="*/ 73764 h 557213"/>
                  <a:gd name="connsiteX9" fmla="*/ 99346 w 359378"/>
                  <a:gd name="connsiteY9" fmla="*/ 148590 h 557213"/>
                  <a:gd name="connsiteX10" fmla="*/ 173640 w 359378"/>
                  <a:gd name="connsiteY10" fmla="*/ 148590 h 557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9378" h="557213">
                    <a:moveTo>
                      <a:pt x="173640" y="0"/>
                    </a:moveTo>
                    <a:lnTo>
                      <a:pt x="359378" y="0"/>
                    </a:lnTo>
                    <a:lnTo>
                      <a:pt x="359378" y="445770"/>
                    </a:lnTo>
                    <a:lnTo>
                      <a:pt x="272824" y="445770"/>
                    </a:lnTo>
                    <a:lnTo>
                      <a:pt x="254252" y="557213"/>
                    </a:lnTo>
                    <a:lnTo>
                      <a:pt x="0" y="557213"/>
                    </a:lnTo>
                    <a:lnTo>
                      <a:pt x="0" y="529869"/>
                    </a:lnTo>
                    <a:cubicBezTo>
                      <a:pt x="0" y="377288"/>
                      <a:pt x="30922" y="231929"/>
                      <a:pt x="86844" y="99718"/>
                    </a:cubicBezTo>
                    <a:lnTo>
                      <a:pt x="99346" y="73764"/>
                    </a:lnTo>
                    <a:lnTo>
                      <a:pt x="99346" y="148590"/>
                    </a:lnTo>
                    <a:lnTo>
                      <a:pt x="173640" y="148590"/>
                    </a:lnTo>
                    <a:close/>
                  </a:path>
                </a:pathLst>
              </a:custGeom>
              <a:solidFill>
                <a:schemeClr val="tx1">
                  <a:alpha val="22000"/>
                </a:schemeClr>
              </a:solidFill>
              <a:ln w="37108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352D251-E27E-4D0C-BF3D-0E3B0142DB79}"/>
                </a:ext>
              </a:extLst>
            </p:cNvPr>
            <p:cNvSpPr txBox="1"/>
            <p:nvPr/>
          </p:nvSpPr>
          <p:spPr>
            <a:xfrm>
              <a:off x="6575808" y="4629924"/>
              <a:ext cx="14076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ROOK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06BC686A-BDCA-49F0-8C64-FE7A019B599F}"/>
                </a:ext>
              </a:extLst>
            </p:cNvPr>
            <p:cNvSpPr/>
            <p:nvPr/>
          </p:nvSpPr>
          <p:spPr>
            <a:xfrm>
              <a:off x="6654464" y="4558425"/>
              <a:ext cx="1235826" cy="70446"/>
            </a:xfrm>
            <a:prstGeom prst="rect">
              <a:avLst/>
            </a:prstGeom>
            <a:solidFill>
              <a:schemeClr val="tx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5CB3461-E78D-4F69-ADD7-76C526494CE0}"/>
              </a:ext>
            </a:extLst>
          </p:cNvPr>
          <p:cNvGrpSpPr/>
          <p:nvPr/>
        </p:nvGrpSpPr>
        <p:grpSpPr>
          <a:xfrm>
            <a:off x="6908801" y="769259"/>
            <a:ext cx="5050970" cy="4966727"/>
            <a:chOff x="6908801" y="769259"/>
            <a:chExt cx="5050970" cy="496672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AD92AA3-EFA7-42BE-8071-79FC90A45467}"/>
                </a:ext>
              </a:extLst>
            </p:cNvPr>
            <p:cNvGrpSpPr/>
            <p:nvPr/>
          </p:nvGrpSpPr>
          <p:grpSpPr>
            <a:xfrm>
              <a:off x="6908801" y="769259"/>
              <a:ext cx="5050970" cy="4966727"/>
              <a:chOff x="6908801" y="769259"/>
              <a:chExt cx="5050970" cy="4966727"/>
            </a:xfrm>
          </p:grpSpPr>
          <p:sp>
            <p:nvSpPr>
              <p:cNvPr id="4" name="Freeform: Shape 3">
                <a:extLst>
                  <a:ext uri="{FF2B5EF4-FFF2-40B4-BE49-F238E27FC236}">
                    <a16:creationId xmlns:a16="http://schemas.microsoft.com/office/drawing/2014/main" id="{FA1CF2D3-AFDD-458B-9910-13E912B17987}"/>
                  </a:ext>
                </a:extLst>
              </p:cNvPr>
              <p:cNvSpPr/>
              <p:nvPr/>
            </p:nvSpPr>
            <p:spPr>
              <a:xfrm>
                <a:off x="7620000" y="798286"/>
                <a:ext cx="4339771" cy="4937700"/>
              </a:xfrm>
              <a:custGeom>
                <a:avLst/>
                <a:gdLst>
                  <a:gd name="connsiteX0" fmla="*/ 0 w 4339771"/>
                  <a:gd name="connsiteY0" fmla="*/ 2931885 h 4920343"/>
                  <a:gd name="connsiteX1" fmla="*/ 29029 w 4339771"/>
                  <a:gd name="connsiteY1" fmla="*/ 2728685 h 4920343"/>
                  <a:gd name="connsiteX2" fmla="*/ 1857829 w 4339771"/>
                  <a:gd name="connsiteY2" fmla="*/ 1553028 h 4920343"/>
                  <a:gd name="connsiteX3" fmla="*/ 4034971 w 4339771"/>
                  <a:gd name="connsiteY3" fmla="*/ 0 h 4920343"/>
                  <a:gd name="connsiteX4" fmla="*/ 4339771 w 4339771"/>
                  <a:gd name="connsiteY4" fmla="*/ 4920343 h 4920343"/>
                  <a:gd name="connsiteX5" fmla="*/ 0 w 4339771"/>
                  <a:gd name="connsiteY5" fmla="*/ 2931885 h 4920343"/>
                  <a:gd name="connsiteX0" fmla="*/ 0 w 4339771"/>
                  <a:gd name="connsiteY0" fmla="*/ 2931885 h 4920343"/>
                  <a:gd name="connsiteX1" fmla="*/ 29029 w 4339771"/>
                  <a:gd name="connsiteY1" fmla="*/ 2728685 h 4920343"/>
                  <a:gd name="connsiteX2" fmla="*/ 1857829 w 4339771"/>
                  <a:gd name="connsiteY2" fmla="*/ 1553028 h 4920343"/>
                  <a:gd name="connsiteX3" fmla="*/ 4034971 w 4339771"/>
                  <a:gd name="connsiteY3" fmla="*/ 0 h 4920343"/>
                  <a:gd name="connsiteX4" fmla="*/ 4339771 w 4339771"/>
                  <a:gd name="connsiteY4" fmla="*/ 4920343 h 4920343"/>
                  <a:gd name="connsiteX5" fmla="*/ 0 w 4339771"/>
                  <a:gd name="connsiteY5" fmla="*/ 2931885 h 4920343"/>
                  <a:gd name="connsiteX0" fmla="*/ 0 w 4339771"/>
                  <a:gd name="connsiteY0" fmla="*/ 2931885 h 4943139"/>
                  <a:gd name="connsiteX1" fmla="*/ 29029 w 4339771"/>
                  <a:gd name="connsiteY1" fmla="*/ 2728685 h 4943139"/>
                  <a:gd name="connsiteX2" fmla="*/ 1857829 w 4339771"/>
                  <a:gd name="connsiteY2" fmla="*/ 1553028 h 4943139"/>
                  <a:gd name="connsiteX3" fmla="*/ 4034971 w 4339771"/>
                  <a:gd name="connsiteY3" fmla="*/ 0 h 4943139"/>
                  <a:gd name="connsiteX4" fmla="*/ 4339771 w 4339771"/>
                  <a:gd name="connsiteY4" fmla="*/ 4920343 h 4943139"/>
                  <a:gd name="connsiteX5" fmla="*/ 0 w 4339771"/>
                  <a:gd name="connsiteY5" fmla="*/ 2931885 h 4943139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29029 w 4339771"/>
                  <a:gd name="connsiteY1" fmla="*/ 2728685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  <a:gd name="connsiteX0" fmla="*/ 0 w 4339771"/>
                  <a:gd name="connsiteY0" fmla="*/ 2931885 h 4937700"/>
                  <a:gd name="connsiteX1" fmla="*/ 4691 w 4339771"/>
                  <a:gd name="connsiteY1" fmla="*/ 2732162 h 4937700"/>
                  <a:gd name="connsiteX2" fmla="*/ 1857829 w 4339771"/>
                  <a:gd name="connsiteY2" fmla="*/ 1553028 h 4937700"/>
                  <a:gd name="connsiteX3" fmla="*/ 4034971 w 4339771"/>
                  <a:gd name="connsiteY3" fmla="*/ 0 h 4937700"/>
                  <a:gd name="connsiteX4" fmla="*/ 4339771 w 4339771"/>
                  <a:gd name="connsiteY4" fmla="*/ 4920343 h 4937700"/>
                  <a:gd name="connsiteX5" fmla="*/ 0 w 4339771"/>
                  <a:gd name="connsiteY5" fmla="*/ 2931885 h 493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39771" h="4937700">
                    <a:moveTo>
                      <a:pt x="0" y="2931885"/>
                    </a:moveTo>
                    <a:lnTo>
                      <a:pt x="4691" y="2732162"/>
                    </a:lnTo>
                    <a:lnTo>
                      <a:pt x="1857829" y="1553028"/>
                    </a:lnTo>
                    <a:cubicBezTo>
                      <a:pt x="2583543" y="1035352"/>
                      <a:pt x="3831771" y="793447"/>
                      <a:pt x="4034971" y="0"/>
                    </a:cubicBezTo>
                    <a:cubicBezTo>
                      <a:pt x="4934856" y="3062514"/>
                      <a:pt x="2931885" y="3817258"/>
                      <a:pt x="4339771" y="4920343"/>
                    </a:cubicBezTo>
                    <a:cubicBezTo>
                      <a:pt x="3023810" y="5099352"/>
                      <a:pt x="1417562" y="3855962"/>
                      <a:pt x="0" y="2931885"/>
                    </a:cubicBezTo>
                    <a:close/>
                  </a:path>
                </a:pathLst>
              </a:custGeom>
              <a:gradFill>
                <a:gsLst>
                  <a:gs pos="16000">
                    <a:srgbClr val="00203A"/>
                  </a:gs>
                  <a:gs pos="55000">
                    <a:srgbClr val="005AA2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Freeform: Shape 2">
                <a:extLst>
                  <a:ext uri="{FF2B5EF4-FFF2-40B4-BE49-F238E27FC236}">
                    <a16:creationId xmlns:a16="http://schemas.microsoft.com/office/drawing/2014/main" id="{0A5D09A3-F3D0-40CB-80A5-D88F5CE08BA7}"/>
                  </a:ext>
                </a:extLst>
              </p:cNvPr>
              <p:cNvSpPr/>
              <p:nvPr/>
            </p:nvSpPr>
            <p:spPr>
              <a:xfrm>
                <a:off x="6908801" y="769259"/>
                <a:ext cx="4731913" cy="2802921"/>
              </a:xfrm>
              <a:custGeom>
                <a:avLst/>
                <a:gdLst>
                  <a:gd name="connsiteX0" fmla="*/ 0 w 4731657"/>
                  <a:gd name="connsiteY0" fmla="*/ 2801257 h 2801257"/>
                  <a:gd name="connsiteX1" fmla="*/ 14514 w 4731657"/>
                  <a:gd name="connsiteY1" fmla="*/ 2540000 h 2801257"/>
                  <a:gd name="connsiteX2" fmla="*/ 812800 w 4731657"/>
                  <a:gd name="connsiteY2" fmla="*/ 1872343 h 2801257"/>
                  <a:gd name="connsiteX3" fmla="*/ 4731657 w 4731657"/>
                  <a:gd name="connsiteY3" fmla="*/ 0 h 2801257"/>
                  <a:gd name="connsiteX4" fmla="*/ 0 w 4731657"/>
                  <a:gd name="connsiteY4" fmla="*/ 2801257 h 2801257"/>
                  <a:gd name="connsiteX0" fmla="*/ 0 w 4731657"/>
                  <a:gd name="connsiteY0" fmla="*/ 2801257 h 2801257"/>
                  <a:gd name="connsiteX1" fmla="*/ 14514 w 4731657"/>
                  <a:gd name="connsiteY1" fmla="*/ 2540000 h 2801257"/>
                  <a:gd name="connsiteX2" fmla="*/ 812800 w 4731657"/>
                  <a:gd name="connsiteY2" fmla="*/ 1872343 h 2801257"/>
                  <a:gd name="connsiteX3" fmla="*/ 4731657 w 4731657"/>
                  <a:gd name="connsiteY3" fmla="*/ 0 h 2801257"/>
                  <a:gd name="connsiteX4" fmla="*/ 0 w 4731657"/>
                  <a:gd name="connsiteY4" fmla="*/ 2801257 h 2801257"/>
                  <a:gd name="connsiteX0" fmla="*/ 0 w 4794831"/>
                  <a:gd name="connsiteY0" fmla="*/ 2809205 h 2809205"/>
                  <a:gd name="connsiteX1" fmla="*/ 14514 w 4794831"/>
                  <a:gd name="connsiteY1" fmla="*/ 2547948 h 2809205"/>
                  <a:gd name="connsiteX2" fmla="*/ 812800 w 4794831"/>
                  <a:gd name="connsiteY2" fmla="*/ 1880291 h 2809205"/>
                  <a:gd name="connsiteX3" fmla="*/ 4731657 w 4794831"/>
                  <a:gd name="connsiteY3" fmla="*/ 7948 h 2809205"/>
                  <a:gd name="connsiteX4" fmla="*/ 3004457 w 4794831"/>
                  <a:gd name="connsiteY4" fmla="*/ 1270691 h 2809205"/>
                  <a:gd name="connsiteX5" fmla="*/ 0 w 4794831"/>
                  <a:gd name="connsiteY5" fmla="*/ 2809205 h 2809205"/>
                  <a:gd name="connsiteX0" fmla="*/ 0 w 4794831"/>
                  <a:gd name="connsiteY0" fmla="*/ 2809205 h 2814352"/>
                  <a:gd name="connsiteX1" fmla="*/ 14514 w 4794831"/>
                  <a:gd name="connsiteY1" fmla="*/ 2547948 h 2814352"/>
                  <a:gd name="connsiteX2" fmla="*/ 812800 w 4794831"/>
                  <a:gd name="connsiteY2" fmla="*/ 1880291 h 2814352"/>
                  <a:gd name="connsiteX3" fmla="*/ 4731657 w 4794831"/>
                  <a:gd name="connsiteY3" fmla="*/ 7948 h 2814352"/>
                  <a:gd name="connsiteX4" fmla="*/ 3004457 w 4794831"/>
                  <a:gd name="connsiteY4" fmla="*/ 1270691 h 2814352"/>
                  <a:gd name="connsiteX5" fmla="*/ 0 w 4794831"/>
                  <a:gd name="connsiteY5" fmla="*/ 2809205 h 2814352"/>
                  <a:gd name="connsiteX0" fmla="*/ 0 w 4814976"/>
                  <a:gd name="connsiteY0" fmla="*/ 2806178 h 2811325"/>
                  <a:gd name="connsiteX1" fmla="*/ 14514 w 4814976"/>
                  <a:gd name="connsiteY1" fmla="*/ 2544921 h 2811325"/>
                  <a:gd name="connsiteX2" fmla="*/ 812800 w 4814976"/>
                  <a:gd name="connsiteY2" fmla="*/ 1877264 h 2811325"/>
                  <a:gd name="connsiteX3" fmla="*/ 4731657 w 4814976"/>
                  <a:gd name="connsiteY3" fmla="*/ 4921 h 2811325"/>
                  <a:gd name="connsiteX4" fmla="*/ 3004457 w 4814976"/>
                  <a:gd name="connsiteY4" fmla="*/ 1267664 h 2811325"/>
                  <a:gd name="connsiteX5" fmla="*/ 0 w 4814976"/>
                  <a:gd name="connsiteY5" fmla="*/ 2806178 h 2811325"/>
                  <a:gd name="connsiteX0" fmla="*/ 0 w 4731657"/>
                  <a:gd name="connsiteY0" fmla="*/ 2801257 h 2806404"/>
                  <a:gd name="connsiteX1" fmla="*/ 14514 w 4731657"/>
                  <a:gd name="connsiteY1" fmla="*/ 2540000 h 2806404"/>
                  <a:gd name="connsiteX2" fmla="*/ 812800 w 4731657"/>
                  <a:gd name="connsiteY2" fmla="*/ 1872343 h 2806404"/>
                  <a:gd name="connsiteX3" fmla="*/ 4731657 w 4731657"/>
                  <a:gd name="connsiteY3" fmla="*/ 0 h 2806404"/>
                  <a:gd name="connsiteX4" fmla="*/ 3004457 w 4731657"/>
                  <a:gd name="connsiteY4" fmla="*/ 1262743 h 2806404"/>
                  <a:gd name="connsiteX5" fmla="*/ 0 w 4731657"/>
                  <a:gd name="connsiteY5" fmla="*/ 2801257 h 2806404"/>
                  <a:gd name="connsiteX0" fmla="*/ 0 w 4731657"/>
                  <a:gd name="connsiteY0" fmla="*/ 2801257 h 2806404"/>
                  <a:gd name="connsiteX1" fmla="*/ 14514 w 4731657"/>
                  <a:gd name="connsiteY1" fmla="*/ 2540000 h 2806404"/>
                  <a:gd name="connsiteX2" fmla="*/ 812800 w 4731657"/>
                  <a:gd name="connsiteY2" fmla="*/ 1872343 h 2806404"/>
                  <a:gd name="connsiteX3" fmla="*/ 4731657 w 4731657"/>
                  <a:gd name="connsiteY3" fmla="*/ 0 h 2806404"/>
                  <a:gd name="connsiteX4" fmla="*/ 3004457 w 4731657"/>
                  <a:gd name="connsiteY4" fmla="*/ 1262743 h 2806404"/>
                  <a:gd name="connsiteX5" fmla="*/ 0 w 4731657"/>
                  <a:gd name="connsiteY5" fmla="*/ 2801257 h 2806404"/>
                  <a:gd name="connsiteX0" fmla="*/ 0 w 4731657"/>
                  <a:gd name="connsiteY0" fmla="*/ 2801257 h 2806404"/>
                  <a:gd name="connsiteX1" fmla="*/ 14514 w 4731657"/>
                  <a:gd name="connsiteY1" fmla="*/ 2540000 h 2806404"/>
                  <a:gd name="connsiteX2" fmla="*/ 812800 w 4731657"/>
                  <a:gd name="connsiteY2" fmla="*/ 1872343 h 2806404"/>
                  <a:gd name="connsiteX3" fmla="*/ 4731657 w 4731657"/>
                  <a:gd name="connsiteY3" fmla="*/ 0 h 2806404"/>
                  <a:gd name="connsiteX4" fmla="*/ 3004457 w 4731657"/>
                  <a:gd name="connsiteY4" fmla="*/ 1262743 h 2806404"/>
                  <a:gd name="connsiteX5" fmla="*/ 0 w 4731657"/>
                  <a:gd name="connsiteY5" fmla="*/ 2801257 h 2806404"/>
                  <a:gd name="connsiteX0" fmla="*/ 0 w 4731860"/>
                  <a:gd name="connsiteY0" fmla="*/ 2801257 h 2806404"/>
                  <a:gd name="connsiteX1" fmla="*/ 14514 w 4731860"/>
                  <a:gd name="connsiteY1" fmla="*/ 2540000 h 2806404"/>
                  <a:gd name="connsiteX2" fmla="*/ 812800 w 4731860"/>
                  <a:gd name="connsiteY2" fmla="*/ 1872343 h 2806404"/>
                  <a:gd name="connsiteX3" fmla="*/ 4731657 w 4731860"/>
                  <a:gd name="connsiteY3" fmla="*/ 0 h 2806404"/>
                  <a:gd name="connsiteX4" fmla="*/ 3004457 w 4731860"/>
                  <a:gd name="connsiteY4" fmla="*/ 1262743 h 2806404"/>
                  <a:gd name="connsiteX5" fmla="*/ 0 w 4731860"/>
                  <a:gd name="connsiteY5" fmla="*/ 2801257 h 2806404"/>
                  <a:gd name="connsiteX0" fmla="*/ 0 w 4731860"/>
                  <a:gd name="connsiteY0" fmla="*/ 2801257 h 2806404"/>
                  <a:gd name="connsiteX1" fmla="*/ 14514 w 4731860"/>
                  <a:gd name="connsiteY1" fmla="*/ 2540000 h 2806404"/>
                  <a:gd name="connsiteX2" fmla="*/ 812800 w 4731860"/>
                  <a:gd name="connsiteY2" fmla="*/ 1872343 h 2806404"/>
                  <a:gd name="connsiteX3" fmla="*/ 4731657 w 4731860"/>
                  <a:gd name="connsiteY3" fmla="*/ 0 h 2806404"/>
                  <a:gd name="connsiteX4" fmla="*/ 3004457 w 4731860"/>
                  <a:gd name="connsiteY4" fmla="*/ 1262743 h 2806404"/>
                  <a:gd name="connsiteX5" fmla="*/ 0 w 4731860"/>
                  <a:gd name="connsiteY5" fmla="*/ 2801257 h 2806404"/>
                  <a:gd name="connsiteX0" fmla="*/ 0 w 4731860"/>
                  <a:gd name="connsiteY0" fmla="*/ 2801257 h 2806404"/>
                  <a:gd name="connsiteX1" fmla="*/ 14514 w 4731860"/>
                  <a:gd name="connsiteY1" fmla="*/ 2540000 h 2806404"/>
                  <a:gd name="connsiteX2" fmla="*/ 812800 w 4731860"/>
                  <a:gd name="connsiteY2" fmla="*/ 1872343 h 2806404"/>
                  <a:gd name="connsiteX3" fmla="*/ 4731657 w 4731860"/>
                  <a:gd name="connsiteY3" fmla="*/ 0 h 2806404"/>
                  <a:gd name="connsiteX4" fmla="*/ 3004457 w 4731860"/>
                  <a:gd name="connsiteY4" fmla="*/ 1262743 h 2806404"/>
                  <a:gd name="connsiteX5" fmla="*/ 0 w 4731860"/>
                  <a:gd name="connsiteY5" fmla="*/ 2801257 h 2806404"/>
                  <a:gd name="connsiteX0" fmla="*/ 0 w 4731882"/>
                  <a:gd name="connsiteY0" fmla="*/ 2801257 h 2806865"/>
                  <a:gd name="connsiteX1" fmla="*/ 14514 w 4731882"/>
                  <a:gd name="connsiteY1" fmla="*/ 2540000 h 2806865"/>
                  <a:gd name="connsiteX2" fmla="*/ 812800 w 4731882"/>
                  <a:gd name="connsiteY2" fmla="*/ 1872343 h 2806865"/>
                  <a:gd name="connsiteX3" fmla="*/ 4731657 w 4731882"/>
                  <a:gd name="connsiteY3" fmla="*/ 0 h 2806865"/>
                  <a:gd name="connsiteX4" fmla="*/ 3106057 w 4731882"/>
                  <a:gd name="connsiteY4" fmla="*/ 1364343 h 2806865"/>
                  <a:gd name="connsiteX5" fmla="*/ 0 w 4731882"/>
                  <a:gd name="connsiteY5" fmla="*/ 2801257 h 2806865"/>
                  <a:gd name="connsiteX0" fmla="*/ 0 w 4731882"/>
                  <a:gd name="connsiteY0" fmla="*/ 2801257 h 2802921"/>
                  <a:gd name="connsiteX1" fmla="*/ 14514 w 4731882"/>
                  <a:gd name="connsiteY1" fmla="*/ 2540000 h 2802921"/>
                  <a:gd name="connsiteX2" fmla="*/ 812800 w 4731882"/>
                  <a:gd name="connsiteY2" fmla="*/ 1872343 h 2802921"/>
                  <a:gd name="connsiteX3" fmla="*/ 4731657 w 4731882"/>
                  <a:gd name="connsiteY3" fmla="*/ 0 h 2802921"/>
                  <a:gd name="connsiteX4" fmla="*/ 3106057 w 4731882"/>
                  <a:gd name="connsiteY4" fmla="*/ 1364343 h 2802921"/>
                  <a:gd name="connsiteX5" fmla="*/ 0 w 4731882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  <a:gd name="connsiteX0" fmla="*/ 0 w 4731913"/>
                  <a:gd name="connsiteY0" fmla="*/ 2801257 h 2802921"/>
                  <a:gd name="connsiteX1" fmla="*/ 14514 w 4731913"/>
                  <a:gd name="connsiteY1" fmla="*/ 2540000 h 2802921"/>
                  <a:gd name="connsiteX2" fmla="*/ 812800 w 4731913"/>
                  <a:gd name="connsiteY2" fmla="*/ 1872343 h 2802921"/>
                  <a:gd name="connsiteX3" fmla="*/ 4731657 w 4731913"/>
                  <a:gd name="connsiteY3" fmla="*/ 0 h 2802921"/>
                  <a:gd name="connsiteX4" fmla="*/ 3106057 w 4731913"/>
                  <a:gd name="connsiteY4" fmla="*/ 1364343 h 2802921"/>
                  <a:gd name="connsiteX5" fmla="*/ 0 w 4731913"/>
                  <a:gd name="connsiteY5" fmla="*/ 2801257 h 2802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31913" h="2802921">
                    <a:moveTo>
                      <a:pt x="0" y="2801257"/>
                    </a:moveTo>
                    <a:lnTo>
                      <a:pt x="14514" y="2540000"/>
                    </a:lnTo>
                    <a:cubicBezTo>
                      <a:pt x="454781" y="2549677"/>
                      <a:pt x="590248" y="2602895"/>
                      <a:pt x="812800" y="1872343"/>
                    </a:cubicBezTo>
                    <a:cubicBezTo>
                      <a:pt x="2191658" y="1596572"/>
                      <a:pt x="4180115" y="1001485"/>
                      <a:pt x="4731657" y="0"/>
                    </a:cubicBezTo>
                    <a:cubicBezTo>
                      <a:pt x="4748590" y="1480457"/>
                      <a:pt x="3923694" y="1013581"/>
                      <a:pt x="3106057" y="1364343"/>
                    </a:cubicBezTo>
                    <a:cubicBezTo>
                      <a:pt x="2317448" y="1831219"/>
                      <a:pt x="2660952" y="2849638"/>
                      <a:pt x="0" y="2801257"/>
                    </a:cubicBezTo>
                    <a:close/>
                  </a:path>
                </a:pathLst>
              </a:custGeom>
              <a:solidFill>
                <a:srgbClr val="0074E5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A82FC2AE-F8AD-48D2-845F-8E9880D25A8F}"/>
                  </a:ext>
                </a:extLst>
              </p:cNvPr>
              <p:cNvSpPr/>
              <p:nvPr/>
            </p:nvSpPr>
            <p:spPr>
              <a:xfrm rot="1967837">
                <a:off x="7307061" y="4522194"/>
                <a:ext cx="3530250" cy="152919"/>
              </a:xfrm>
              <a:custGeom>
                <a:avLst/>
                <a:gdLst>
                  <a:gd name="connsiteX0" fmla="*/ 25613 w 3554666"/>
                  <a:gd name="connsiteY0" fmla="*/ 112944 h 359351"/>
                  <a:gd name="connsiteX1" fmla="*/ 103419 w 3554666"/>
                  <a:gd name="connsiteY1" fmla="*/ 99802 h 359351"/>
                  <a:gd name="connsiteX2" fmla="*/ 1549808 w 3554666"/>
                  <a:gd name="connsiteY2" fmla="*/ 0 h 359351"/>
                  <a:gd name="connsiteX3" fmla="*/ 3546025 w 3554666"/>
                  <a:gd name="connsiteY3" fmla="*/ 212657 h 359351"/>
                  <a:gd name="connsiteX4" fmla="*/ 3554666 w 3554666"/>
                  <a:gd name="connsiteY4" fmla="*/ 215267 h 359351"/>
                  <a:gd name="connsiteX5" fmla="*/ 3336926 w 3554666"/>
                  <a:gd name="connsiteY5" fmla="*/ 256376 h 359351"/>
                  <a:gd name="connsiteX6" fmla="*/ 104241 w 3554666"/>
                  <a:gd name="connsiteY6" fmla="*/ 338969 h 359351"/>
                  <a:gd name="connsiteX7" fmla="*/ 0 w 3554666"/>
                  <a:gd name="connsiteY7" fmla="*/ 168542 h 359351"/>
                  <a:gd name="connsiteX0" fmla="*/ 25613 w 3554666"/>
                  <a:gd name="connsiteY0" fmla="*/ 42098 h 288505"/>
                  <a:gd name="connsiteX1" fmla="*/ 103419 w 3554666"/>
                  <a:gd name="connsiteY1" fmla="*/ 28956 h 288505"/>
                  <a:gd name="connsiteX2" fmla="*/ 1567731 w 3554666"/>
                  <a:gd name="connsiteY2" fmla="*/ 25405 h 288505"/>
                  <a:gd name="connsiteX3" fmla="*/ 3546025 w 3554666"/>
                  <a:gd name="connsiteY3" fmla="*/ 141811 h 288505"/>
                  <a:gd name="connsiteX4" fmla="*/ 3554666 w 3554666"/>
                  <a:gd name="connsiteY4" fmla="*/ 144421 h 288505"/>
                  <a:gd name="connsiteX5" fmla="*/ 3336926 w 3554666"/>
                  <a:gd name="connsiteY5" fmla="*/ 185530 h 288505"/>
                  <a:gd name="connsiteX6" fmla="*/ 104241 w 3554666"/>
                  <a:gd name="connsiteY6" fmla="*/ 268123 h 288505"/>
                  <a:gd name="connsiteX7" fmla="*/ 0 w 3554666"/>
                  <a:gd name="connsiteY7" fmla="*/ 97696 h 288505"/>
                  <a:gd name="connsiteX8" fmla="*/ 25613 w 3554666"/>
                  <a:gd name="connsiteY8" fmla="*/ 42098 h 288505"/>
                  <a:gd name="connsiteX0" fmla="*/ 25613 w 3554666"/>
                  <a:gd name="connsiteY0" fmla="*/ 13142 h 259549"/>
                  <a:gd name="connsiteX1" fmla="*/ 103419 w 3554666"/>
                  <a:gd name="connsiteY1" fmla="*/ 0 h 259549"/>
                  <a:gd name="connsiteX2" fmla="*/ 3546025 w 3554666"/>
                  <a:gd name="connsiteY2" fmla="*/ 112855 h 259549"/>
                  <a:gd name="connsiteX3" fmla="*/ 3554666 w 3554666"/>
                  <a:gd name="connsiteY3" fmla="*/ 115465 h 259549"/>
                  <a:gd name="connsiteX4" fmla="*/ 3336926 w 3554666"/>
                  <a:gd name="connsiteY4" fmla="*/ 156574 h 259549"/>
                  <a:gd name="connsiteX5" fmla="*/ 104241 w 3554666"/>
                  <a:gd name="connsiteY5" fmla="*/ 239167 h 259549"/>
                  <a:gd name="connsiteX6" fmla="*/ 0 w 3554666"/>
                  <a:gd name="connsiteY6" fmla="*/ 68740 h 259549"/>
                  <a:gd name="connsiteX7" fmla="*/ 25613 w 3554666"/>
                  <a:gd name="connsiteY7" fmla="*/ 13142 h 259549"/>
                  <a:gd name="connsiteX0" fmla="*/ 25613 w 3554666"/>
                  <a:gd name="connsiteY0" fmla="*/ 0 h 246407"/>
                  <a:gd name="connsiteX1" fmla="*/ 3546025 w 3554666"/>
                  <a:gd name="connsiteY1" fmla="*/ 99713 h 246407"/>
                  <a:gd name="connsiteX2" fmla="*/ 3554666 w 3554666"/>
                  <a:gd name="connsiteY2" fmla="*/ 102323 h 246407"/>
                  <a:gd name="connsiteX3" fmla="*/ 3336926 w 3554666"/>
                  <a:gd name="connsiteY3" fmla="*/ 143432 h 246407"/>
                  <a:gd name="connsiteX4" fmla="*/ 104241 w 3554666"/>
                  <a:gd name="connsiteY4" fmla="*/ 226025 h 246407"/>
                  <a:gd name="connsiteX5" fmla="*/ 0 w 3554666"/>
                  <a:gd name="connsiteY5" fmla="*/ 55598 h 246407"/>
                  <a:gd name="connsiteX6" fmla="*/ 25613 w 3554666"/>
                  <a:gd name="connsiteY6" fmla="*/ 0 h 246407"/>
                  <a:gd name="connsiteX0" fmla="*/ 0 w 3554666"/>
                  <a:gd name="connsiteY0" fmla="*/ 0 h 190809"/>
                  <a:gd name="connsiteX1" fmla="*/ 3546025 w 3554666"/>
                  <a:gd name="connsiteY1" fmla="*/ 44115 h 190809"/>
                  <a:gd name="connsiteX2" fmla="*/ 3554666 w 3554666"/>
                  <a:gd name="connsiteY2" fmla="*/ 46725 h 190809"/>
                  <a:gd name="connsiteX3" fmla="*/ 3336926 w 3554666"/>
                  <a:gd name="connsiteY3" fmla="*/ 87834 h 190809"/>
                  <a:gd name="connsiteX4" fmla="*/ 104241 w 3554666"/>
                  <a:gd name="connsiteY4" fmla="*/ 170427 h 190809"/>
                  <a:gd name="connsiteX5" fmla="*/ 0 w 3554666"/>
                  <a:gd name="connsiteY5" fmla="*/ 0 h 190809"/>
                  <a:gd name="connsiteX0" fmla="*/ 0 w 3530250"/>
                  <a:gd name="connsiteY0" fmla="*/ 0 h 152919"/>
                  <a:gd name="connsiteX1" fmla="*/ 3521609 w 3530250"/>
                  <a:gd name="connsiteY1" fmla="*/ 6225 h 152919"/>
                  <a:gd name="connsiteX2" fmla="*/ 3530250 w 3530250"/>
                  <a:gd name="connsiteY2" fmla="*/ 8835 h 152919"/>
                  <a:gd name="connsiteX3" fmla="*/ 3312510 w 3530250"/>
                  <a:gd name="connsiteY3" fmla="*/ 49944 h 152919"/>
                  <a:gd name="connsiteX4" fmla="*/ 79825 w 3530250"/>
                  <a:gd name="connsiteY4" fmla="*/ 132537 h 152919"/>
                  <a:gd name="connsiteX5" fmla="*/ 0 w 3530250"/>
                  <a:gd name="connsiteY5" fmla="*/ 0 h 152919"/>
                  <a:gd name="connsiteX0" fmla="*/ 0 w 3530250"/>
                  <a:gd name="connsiteY0" fmla="*/ 0 h 152919"/>
                  <a:gd name="connsiteX1" fmla="*/ 3521609 w 3530250"/>
                  <a:gd name="connsiteY1" fmla="*/ 6225 h 152919"/>
                  <a:gd name="connsiteX2" fmla="*/ 3530250 w 3530250"/>
                  <a:gd name="connsiteY2" fmla="*/ 8835 h 152919"/>
                  <a:gd name="connsiteX3" fmla="*/ 3312510 w 3530250"/>
                  <a:gd name="connsiteY3" fmla="*/ 49944 h 152919"/>
                  <a:gd name="connsiteX4" fmla="*/ 79825 w 3530250"/>
                  <a:gd name="connsiteY4" fmla="*/ 132537 h 152919"/>
                  <a:gd name="connsiteX5" fmla="*/ 0 w 3530250"/>
                  <a:gd name="connsiteY5" fmla="*/ 0 h 152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530250" h="152919">
                    <a:moveTo>
                      <a:pt x="0" y="0"/>
                    </a:moveTo>
                    <a:cubicBezTo>
                      <a:pt x="1230041" y="65467"/>
                      <a:pt x="2347739" y="4150"/>
                      <a:pt x="3521609" y="6225"/>
                    </a:cubicBezTo>
                    <a:lnTo>
                      <a:pt x="3530250" y="8835"/>
                    </a:lnTo>
                    <a:lnTo>
                      <a:pt x="3312510" y="49944"/>
                    </a:lnTo>
                    <a:cubicBezTo>
                      <a:pt x="2324513" y="208616"/>
                      <a:pt x="1137409" y="138114"/>
                      <a:pt x="79825" y="13253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74E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pic>
          <p:nvPicPr>
            <p:cNvPr id="88" name="Graphic 87" descr="Presentation with bar chart">
              <a:extLst>
                <a:ext uri="{FF2B5EF4-FFF2-40B4-BE49-F238E27FC236}">
                  <a16:creationId xmlns:a16="http://schemas.microsoft.com/office/drawing/2014/main" id="{C55E2B49-DC4A-4E99-8B58-245E29CB14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091882" y="2490719"/>
              <a:ext cx="548640" cy="548640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F552DCDE-5A01-408F-9E07-4CA4551D1F18}"/>
                </a:ext>
              </a:extLst>
            </p:cNvPr>
            <p:cNvSpPr txBox="1"/>
            <p:nvPr/>
          </p:nvSpPr>
          <p:spPr>
            <a:xfrm>
              <a:off x="9407964" y="2969432"/>
              <a:ext cx="1862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TITLE HERE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71DD20DB-54BA-4259-8592-F82EE24E20BC}"/>
                </a:ext>
              </a:extLst>
            </p:cNvPr>
            <p:cNvSpPr txBox="1"/>
            <p:nvPr/>
          </p:nvSpPr>
          <p:spPr>
            <a:xfrm>
              <a:off x="8695990" y="3458245"/>
              <a:ext cx="2955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Lorem ipsum dolor sit amet, consectetuer adipiscing elit. Maecenas porttitor congue massa. </a:t>
              </a:r>
            </a:p>
          </p:txBody>
        </p:sp>
        <p:sp>
          <p:nvSpPr>
            <p:cNvPr id="92" name="Oval 8">
              <a:extLst>
                <a:ext uri="{FF2B5EF4-FFF2-40B4-BE49-F238E27FC236}">
                  <a16:creationId xmlns:a16="http://schemas.microsoft.com/office/drawing/2014/main" id="{8087399A-0E43-432D-8895-AD5EF1AA0FCD}"/>
                </a:ext>
              </a:extLst>
            </p:cNvPr>
            <p:cNvSpPr/>
            <p:nvPr/>
          </p:nvSpPr>
          <p:spPr>
            <a:xfrm rot="20232620" flipH="1">
              <a:off x="7860701" y="2989778"/>
              <a:ext cx="1494984" cy="163748"/>
            </a:xfrm>
            <a:custGeom>
              <a:avLst/>
              <a:gdLst>
                <a:gd name="connsiteX0" fmla="*/ 0 w 1494971"/>
                <a:gd name="connsiteY0" fmla="*/ 78597 h 157193"/>
                <a:gd name="connsiteX1" fmla="*/ 747486 w 1494971"/>
                <a:gd name="connsiteY1" fmla="*/ 0 h 157193"/>
                <a:gd name="connsiteX2" fmla="*/ 1494972 w 1494971"/>
                <a:gd name="connsiteY2" fmla="*/ 78597 h 157193"/>
                <a:gd name="connsiteX3" fmla="*/ 747486 w 1494971"/>
                <a:gd name="connsiteY3" fmla="*/ 157194 h 157193"/>
                <a:gd name="connsiteX4" fmla="*/ 0 w 1494971"/>
                <a:gd name="connsiteY4" fmla="*/ 78597 h 157193"/>
                <a:gd name="connsiteX0" fmla="*/ 1 w 1494973"/>
                <a:gd name="connsiteY0" fmla="*/ 78597 h 233159"/>
                <a:gd name="connsiteX1" fmla="*/ 747487 w 1494973"/>
                <a:gd name="connsiteY1" fmla="*/ 0 h 233159"/>
                <a:gd name="connsiteX2" fmla="*/ 1494973 w 1494973"/>
                <a:gd name="connsiteY2" fmla="*/ 78597 h 233159"/>
                <a:gd name="connsiteX3" fmla="*/ 742474 w 1494973"/>
                <a:gd name="connsiteY3" fmla="*/ 233159 h 233159"/>
                <a:gd name="connsiteX4" fmla="*/ 1 w 1494973"/>
                <a:gd name="connsiteY4" fmla="*/ 78597 h 233159"/>
                <a:gd name="connsiteX0" fmla="*/ 1 w 1494973"/>
                <a:gd name="connsiteY0" fmla="*/ 11124 h 165686"/>
                <a:gd name="connsiteX1" fmla="*/ 745261 w 1494973"/>
                <a:gd name="connsiteY1" fmla="*/ 65355 h 165686"/>
                <a:gd name="connsiteX2" fmla="*/ 1494973 w 1494973"/>
                <a:gd name="connsiteY2" fmla="*/ 11124 h 165686"/>
                <a:gd name="connsiteX3" fmla="*/ 742474 w 1494973"/>
                <a:gd name="connsiteY3" fmla="*/ 165686 h 165686"/>
                <a:gd name="connsiteX4" fmla="*/ 1 w 1494973"/>
                <a:gd name="connsiteY4" fmla="*/ 11124 h 165686"/>
                <a:gd name="connsiteX0" fmla="*/ 12 w 1494984"/>
                <a:gd name="connsiteY0" fmla="*/ 9186 h 163748"/>
                <a:gd name="connsiteX1" fmla="*/ 756576 w 1494984"/>
                <a:gd name="connsiteY1" fmla="*/ 90321 h 163748"/>
                <a:gd name="connsiteX2" fmla="*/ 1494984 w 1494984"/>
                <a:gd name="connsiteY2" fmla="*/ 9186 h 163748"/>
                <a:gd name="connsiteX3" fmla="*/ 742485 w 1494984"/>
                <a:gd name="connsiteY3" fmla="*/ 163748 h 163748"/>
                <a:gd name="connsiteX4" fmla="*/ 12 w 1494984"/>
                <a:gd name="connsiteY4" fmla="*/ 9186 h 163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4984" h="163748">
                  <a:moveTo>
                    <a:pt x="12" y="9186"/>
                  </a:moveTo>
                  <a:cubicBezTo>
                    <a:pt x="2360" y="-3052"/>
                    <a:pt x="343751" y="90321"/>
                    <a:pt x="756576" y="90321"/>
                  </a:cubicBezTo>
                  <a:cubicBezTo>
                    <a:pt x="1169401" y="90321"/>
                    <a:pt x="1494984" y="-34222"/>
                    <a:pt x="1494984" y="9186"/>
                  </a:cubicBezTo>
                  <a:cubicBezTo>
                    <a:pt x="1494984" y="52594"/>
                    <a:pt x="1155310" y="163748"/>
                    <a:pt x="742485" y="163748"/>
                  </a:cubicBezTo>
                  <a:cubicBezTo>
                    <a:pt x="329660" y="163748"/>
                    <a:pt x="-2336" y="21424"/>
                    <a:pt x="12" y="9186"/>
                  </a:cubicBezTo>
                  <a:close/>
                </a:path>
              </a:pathLst>
            </a:custGeom>
            <a:solidFill>
              <a:srgbClr val="005A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0484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13</cp:revision>
  <dcterms:created xsi:type="dcterms:W3CDTF">2022-10-29T08:46:11Z</dcterms:created>
  <dcterms:modified xsi:type="dcterms:W3CDTF">2024-08-02T11:36:38Z</dcterms:modified>
</cp:coreProperties>
</file>