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37E"/>
    <a:srgbClr val="E25C2D"/>
    <a:srgbClr val="A9CBE4"/>
    <a:srgbClr val="714CCE"/>
    <a:srgbClr val="AACEE6"/>
    <a:srgbClr val="6F4CCA"/>
    <a:srgbClr val="C88FF5"/>
    <a:srgbClr val="C88EF5"/>
    <a:srgbClr val="C3E0F2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D2D405-D029-41FF-8FAF-9469AC1DAFC5}" v="89" dt="2024-04-20T10:55:32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Farooqui" clId="Web-{68D2D405-D029-41FF-8FAF-9469AC1DAFC5}"/>
    <pc:docChg chg="addSld modSld">
      <pc:chgData name="Michelle Farooqui" userId="" providerId="" clId="Web-{68D2D405-D029-41FF-8FAF-9469AC1DAFC5}" dt="2024-04-20T10:55:32.453" v="68"/>
      <pc:docMkLst>
        <pc:docMk/>
      </pc:docMkLst>
      <pc:sldChg chg="delSp modSp">
        <pc:chgData name="Michelle Farooqui" userId="" providerId="" clId="Web-{68D2D405-D029-41FF-8FAF-9469AC1DAFC5}" dt="2024-04-20T10:55:32.453" v="68"/>
        <pc:sldMkLst>
          <pc:docMk/>
          <pc:sldMk cId="1961530765" sldId="256"/>
        </pc:sldMkLst>
        <pc:spChg chg="del">
          <ac:chgData name="Michelle Farooqui" userId="" providerId="" clId="Web-{68D2D405-D029-41FF-8FAF-9469AC1DAFC5}" dt="2024-04-20T10:52:25.761" v="19"/>
          <ac:spMkLst>
            <pc:docMk/>
            <pc:sldMk cId="1961530765" sldId="256"/>
            <ac:spMk id="46" creationId="{1FC23095-28AE-D49F-CC54-D42C8EDF20ED}"/>
          </ac:spMkLst>
        </pc:spChg>
        <pc:spChg chg="del">
          <ac:chgData name="Michelle Farooqui" userId="" providerId="" clId="Web-{68D2D405-D029-41FF-8FAF-9469AC1DAFC5}" dt="2024-04-20T10:52:53.761" v="28"/>
          <ac:spMkLst>
            <pc:docMk/>
            <pc:sldMk cId="1961530765" sldId="256"/>
            <ac:spMk id="47" creationId="{DB3D60D9-898D-B823-EC88-5D233E0B39AF}"/>
          </ac:spMkLst>
        </pc:spChg>
        <pc:spChg chg="del">
          <ac:chgData name="Michelle Farooqui" userId="" providerId="" clId="Web-{68D2D405-D029-41FF-8FAF-9469AC1DAFC5}" dt="2024-04-20T10:54:36.655" v="55"/>
          <ac:spMkLst>
            <pc:docMk/>
            <pc:sldMk cId="1961530765" sldId="256"/>
            <ac:spMk id="49" creationId="{5D13C9C9-37DD-C483-E5F2-2584D00F9DF5}"/>
          </ac:spMkLst>
        </pc:spChg>
        <pc:spChg chg="del">
          <ac:chgData name="Michelle Farooqui" userId="" providerId="" clId="Web-{68D2D405-D029-41FF-8FAF-9469AC1DAFC5}" dt="2024-04-20T10:51:42.806" v="8"/>
          <ac:spMkLst>
            <pc:docMk/>
            <pc:sldMk cId="1961530765" sldId="256"/>
            <ac:spMk id="50" creationId="{704AA87F-684F-D079-D9A4-3FB40F0406AF}"/>
          </ac:spMkLst>
        </pc:spChg>
        <pc:spChg chg="del mod">
          <ac:chgData name="Michelle Farooqui" userId="" providerId="" clId="Web-{68D2D405-D029-41FF-8FAF-9469AC1DAFC5}" dt="2024-04-20T10:52:29.901" v="21"/>
          <ac:spMkLst>
            <pc:docMk/>
            <pc:sldMk cId="1961530765" sldId="256"/>
            <ac:spMk id="51" creationId="{2BFDE796-7FC5-F51A-0AA3-EC0BAB3FB05B}"/>
          </ac:spMkLst>
        </pc:spChg>
        <pc:spChg chg="del">
          <ac:chgData name="Michelle Farooqui" userId="" providerId="" clId="Web-{68D2D405-D029-41FF-8FAF-9469AC1DAFC5}" dt="2024-04-20T10:52:45.043" v="26"/>
          <ac:spMkLst>
            <pc:docMk/>
            <pc:sldMk cId="1961530765" sldId="256"/>
            <ac:spMk id="53" creationId="{8370C896-B50C-7B98-B77A-250E7D827C2E}"/>
          </ac:spMkLst>
        </pc:spChg>
        <pc:spChg chg="del">
          <ac:chgData name="Michelle Farooqui" userId="" providerId="" clId="Web-{68D2D405-D029-41FF-8FAF-9469AC1DAFC5}" dt="2024-04-20T10:53:08.574" v="32"/>
          <ac:spMkLst>
            <pc:docMk/>
            <pc:sldMk cId="1961530765" sldId="256"/>
            <ac:spMk id="54" creationId="{732CB5FA-14A4-5EBF-1268-3AEE98A8CD6F}"/>
          </ac:spMkLst>
        </pc:spChg>
        <pc:spChg chg="del">
          <ac:chgData name="Michelle Farooqui" userId="" providerId="" clId="Web-{68D2D405-D029-41FF-8FAF-9469AC1DAFC5}" dt="2024-04-20T10:53:15.231" v="35"/>
          <ac:spMkLst>
            <pc:docMk/>
            <pc:sldMk cId="1961530765" sldId="256"/>
            <ac:spMk id="55" creationId="{717343F7-0A24-7736-3EB0-BD0B174B5DA3}"/>
          </ac:spMkLst>
        </pc:spChg>
        <pc:spChg chg="del">
          <ac:chgData name="Michelle Farooqui" userId="" providerId="" clId="Web-{68D2D405-D029-41FF-8FAF-9469AC1DAFC5}" dt="2024-04-20T10:53:21.387" v="38"/>
          <ac:spMkLst>
            <pc:docMk/>
            <pc:sldMk cId="1961530765" sldId="256"/>
            <ac:spMk id="56" creationId="{4E9250BF-3075-86E8-1643-6559D1944D4E}"/>
          </ac:spMkLst>
        </pc:spChg>
        <pc:spChg chg="del">
          <ac:chgData name="Michelle Farooqui" userId="" providerId="" clId="Web-{68D2D405-D029-41FF-8FAF-9469AC1DAFC5}" dt="2024-04-20T10:52:35.573" v="23"/>
          <ac:spMkLst>
            <pc:docMk/>
            <pc:sldMk cId="1961530765" sldId="256"/>
            <ac:spMk id="57" creationId="{3B27BD1B-FDCF-24ED-C309-99D09CDBF246}"/>
          </ac:spMkLst>
        </pc:spChg>
        <pc:spChg chg="del">
          <ac:chgData name="Michelle Farooqui" userId="" providerId="" clId="Web-{68D2D405-D029-41FF-8FAF-9469AC1DAFC5}" dt="2024-04-20T10:54:56.640" v="59"/>
          <ac:spMkLst>
            <pc:docMk/>
            <pc:sldMk cId="1961530765" sldId="256"/>
            <ac:spMk id="61" creationId="{20E73621-5D9E-6367-C80E-2D8973A97C6E}"/>
          </ac:spMkLst>
        </pc:spChg>
        <pc:spChg chg="del">
          <ac:chgData name="Michelle Farooqui" userId="" providerId="" clId="Web-{68D2D405-D029-41FF-8FAF-9469AC1DAFC5}" dt="2024-04-20T10:54:47.765" v="57"/>
          <ac:spMkLst>
            <pc:docMk/>
            <pc:sldMk cId="1961530765" sldId="256"/>
            <ac:spMk id="62" creationId="{3A992CBD-97DA-B1BA-0763-7C2D6776577E}"/>
          </ac:spMkLst>
        </pc:spChg>
        <pc:spChg chg="del">
          <ac:chgData name="Michelle Farooqui" userId="" providerId="" clId="Web-{68D2D405-D029-41FF-8FAF-9469AC1DAFC5}" dt="2024-04-20T10:54:42.093" v="56"/>
          <ac:spMkLst>
            <pc:docMk/>
            <pc:sldMk cId="1961530765" sldId="256"/>
            <ac:spMk id="63" creationId="{F32B634D-1666-1CAB-A80E-9EAA8C0C005F}"/>
          </ac:spMkLst>
        </pc:spChg>
        <pc:spChg chg="del">
          <ac:chgData name="Michelle Farooqui" userId="" providerId="" clId="Web-{68D2D405-D029-41FF-8FAF-9469AC1DAFC5}" dt="2024-04-20T10:51:40.462" v="7"/>
          <ac:spMkLst>
            <pc:docMk/>
            <pc:sldMk cId="1961530765" sldId="256"/>
            <ac:spMk id="65" creationId="{1F46C40D-0645-23B5-347D-2AF1175789FD}"/>
          </ac:spMkLst>
        </pc:spChg>
        <pc:spChg chg="del">
          <ac:chgData name="Michelle Farooqui" userId="" providerId="" clId="Web-{68D2D405-D029-41FF-8FAF-9469AC1DAFC5}" dt="2024-04-20T10:51:50.369" v="11"/>
          <ac:spMkLst>
            <pc:docMk/>
            <pc:sldMk cId="1961530765" sldId="256"/>
            <ac:spMk id="66" creationId="{DFC1D922-3B59-45F6-1EAB-EA32547F4A1F}"/>
          </ac:spMkLst>
        </pc:spChg>
        <pc:spChg chg="del">
          <ac:chgData name="Michelle Farooqui" userId="" providerId="" clId="Web-{68D2D405-D029-41FF-8FAF-9469AC1DAFC5}" dt="2024-04-20T10:54:25.186" v="51"/>
          <ac:spMkLst>
            <pc:docMk/>
            <pc:sldMk cId="1961530765" sldId="256"/>
            <ac:spMk id="67" creationId="{C466A6B4-C2F6-671F-CE10-79FEAFD6F51A}"/>
          </ac:spMkLst>
        </pc:spChg>
        <pc:spChg chg="del">
          <ac:chgData name="Michelle Farooqui" userId="" providerId="" clId="Web-{68D2D405-D029-41FF-8FAF-9469AC1DAFC5}" dt="2024-04-20T10:55:16.469" v="66"/>
          <ac:spMkLst>
            <pc:docMk/>
            <pc:sldMk cId="1961530765" sldId="256"/>
            <ac:spMk id="68" creationId="{A42C2B0B-19F9-251E-B30E-521A0893BC40}"/>
          </ac:spMkLst>
        </pc:spChg>
        <pc:spChg chg="del">
          <ac:chgData name="Michelle Farooqui" userId="" providerId="" clId="Web-{68D2D405-D029-41FF-8FAF-9469AC1DAFC5}" dt="2024-04-20T10:55:13.172" v="64"/>
          <ac:spMkLst>
            <pc:docMk/>
            <pc:sldMk cId="1961530765" sldId="256"/>
            <ac:spMk id="69" creationId="{DD3FBA38-5076-B899-4B2A-F8E851E1982E}"/>
          </ac:spMkLst>
        </pc:spChg>
        <pc:spChg chg="del">
          <ac:chgData name="Michelle Farooqui" userId="" providerId="" clId="Web-{68D2D405-D029-41FF-8FAF-9469AC1DAFC5}" dt="2024-04-20T10:53:33.559" v="41"/>
          <ac:spMkLst>
            <pc:docMk/>
            <pc:sldMk cId="1961530765" sldId="256"/>
            <ac:spMk id="70" creationId="{94EABF8B-FB3B-DD78-6CBD-DB6F15C6A723}"/>
          </ac:spMkLst>
        </pc:spChg>
        <pc:spChg chg="del">
          <ac:chgData name="Michelle Farooqui" userId="" providerId="" clId="Web-{68D2D405-D029-41FF-8FAF-9469AC1DAFC5}" dt="2024-04-20T10:53:02.324" v="31"/>
          <ac:spMkLst>
            <pc:docMk/>
            <pc:sldMk cId="1961530765" sldId="256"/>
            <ac:spMk id="71" creationId="{229B3A14-DAB1-51E0-B115-B7E5CB87AFB4}"/>
          </ac:spMkLst>
        </pc:spChg>
        <pc:spChg chg="del">
          <ac:chgData name="Michelle Farooqui" userId="" providerId="" clId="Web-{68D2D405-D029-41FF-8FAF-9469AC1DAFC5}" dt="2024-04-20T10:52:31.667" v="22"/>
          <ac:spMkLst>
            <pc:docMk/>
            <pc:sldMk cId="1961530765" sldId="256"/>
            <ac:spMk id="72" creationId="{F641A24E-C990-46A5-C6D2-41139E5E92B9}"/>
          </ac:spMkLst>
        </pc:spChg>
        <pc:spChg chg="del mod">
          <ac:chgData name="Michelle Farooqui" userId="" providerId="" clId="Web-{68D2D405-D029-41FF-8FAF-9469AC1DAFC5}" dt="2024-04-20T10:52:37.933" v="24"/>
          <ac:spMkLst>
            <pc:docMk/>
            <pc:sldMk cId="1961530765" sldId="256"/>
            <ac:spMk id="83" creationId="{2EF1C5C3-237B-1F36-1E17-B7E8DE698E4B}"/>
          </ac:spMkLst>
        </pc:spChg>
        <pc:spChg chg="del mod">
          <ac:chgData name="Michelle Farooqui" userId="" providerId="" clId="Web-{68D2D405-D029-41FF-8FAF-9469AC1DAFC5}" dt="2024-04-20T10:53:13.668" v="34"/>
          <ac:spMkLst>
            <pc:docMk/>
            <pc:sldMk cId="1961530765" sldId="256"/>
            <ac:spMk id="84" creationId="{CAF4CC1E-EE78-ECB1-BEA5-1F000712E507}"/>
          </ac:spMkLst>
        </pc:spChg>
        <pc:spChg chg="del">
          <ac:chgData name="Michelle Farooqui" userId="" providerId="" clId="Web-{68D2D405-D029-41FF-8FAF-9469AC1DAFC5}" dt="2024-04-20T10:53:44.388" v="43"/>
          <ac:spMkLst>
            <pc:docMk/>
            <pc:sldMk cId="1961530765" sldId="256"/>
            <ac:spMk id="85" creationId="{AA695166-7667-51ED-4114-192D5691CEF1}"/>
          </ac:spMkLst>
        </pc:spChg>
        <pc:spChg chg="del">
          <ac:chgData name="Michelle Farooqui" userId="" providerId="" clId="Web-{68D2D405-D029-41FF-8FAF-9469AC1DAFC5}" dt="2024-04-20T10:54:51.015" v="58"/>
          <ac:spMkLst>
            <pc:docMk/>
            <pc:sldMk cId="1961530765" sldId="256"/>
            <ac:spMk id="86" creationId="{93B80EEA-4C73-DEAE-E98E-ADCB72F2BF71}"/>
          </ac:spMkLst>
        </pc:spChg>
        <pc:spChg chg="del">
          <ac:chgData name="Michelle Farooqui" userId="" providerId="" clId="Web-{68D2D405-D029-41FF-8FAF-9469AC1DAFC5}" dt="2024-04-20T10:51:48.322" v="10"/>
          <ac:spMkLst>
            <pc:docMk/>
            <pc:sldMk cId="1961530765" sldId="256"/>
            <ac:spMk id="87" creationId="{5C309947-B6E5-62A4-372B-3DED2BCFAA5A}"/>
          </ac:spMkLst>
        </pc:spChg>
        <pc:spChg chg="del mod">
          <ac:chgData name="Michelle Farooqui" userId="" providerId="" clId="Web-{68D2D405-D029-41FF-8FAF-9469AC1DAFC5}" dt="2024-04-20T10:52:48.855" v="27"/>
          <ac:spMkLst>
            <pc:docMk/>
            <pc:sldMk cId="1961530765" sldId="256"/>
            <ac:spMk id="88" creationId="{87784443-559C-C475-F9BD-9824A1482319}"/>
          </ac:spMkLst>
        </pc:spChg>
        <pc:spChg chg="del mod">
          <ac:chgData name="Michelle Farooqui" userId="" providerId="" clId="Web-{68D2D405-D029-41FF-8FAF-9469AC1DAFC5}" dt="2024-04-20T10:53:19.340" v="37"/>
          <ac:spMkLst>
            <pc:docMk/>
            <pc:sldMk cId="1961530765" sldId="256"/>
            <ac:spMk id="89" creationId="{53FA4239-A46B-30A5-A50E-6C30C252ADC1}"/>
          </ac:spMkLst>
        </pc:spChg>
        <pc:spChg chg="del mod">
          <ac:chgData name="Michelle Farooqui" userId="" providerId="" clId="Web-{68D2D405-D029-41FF-8FAF-9469AC1DAFC5}" dt="2024-04-20T10:53:56.873" v="45"/>
          <ac:spMkLst>
            <pc:docMk/>
            <pc:sldMk cId="1961530765" sldId="256"/>
            <ac:spMk id="90" creationId="{9B700D26-E745-17EF-E454-44A80BE5B480}"/>
          </ac:spMkLst>
        </pc:spChg>
        <pc:spChg chg="del">
          <ac:chgData name="Michelle Farooqui" userId="" providerId="" clId="Web-{68D2D405-D029-41FF-8FAF-9469AC1DAFC5}" dt="2024-04-20T10:55:02.640" v="60"/>
          <ac:spMkLst>
            <pc:docMk/>
            <pc:sldMk cId="1961530765" sldId="256"/>
            <ac:spMk id="91" creationId="{D04E6A06-E642-777C-08A3-11A3E52E3F65}"/>
          </ac:spMkLst>
        </pc:spChg>
        <pc:spChg chg="del mod">
          <ac:chgData name="Michelle Farooqui" userId="" providerId="" clId="Web-{68D2D405-D029-41FF-8FAF-9469AC1DAFC5}" dt="2024-04-20T10:51:57.979" v="14"/>
          <ac:spMkLst>
            <pc:docMk/>
            <pc:sldMk cId="1961530765" sldId="256"/>
            <ac:spMk id="92" creationId="{6E9343DB-1DBF-BE59-4B57-8756DD447F7F}"/>
          </ac:spMkLst>
        </pc:spChg>
        <pc:spChg chg="del">
          <ac:chgData name="Michelle Farooqui" userId="" providerId="" clId="Web-{68D2D405-D029-41FF-8FAF-9469AC1DAFC5}" dt="2024-04-20T10:53:27.684" v="39"/>
          <ac:spMkLst>
            <pc:docMk/>
            <pc:sldMk cId="1961530765" sldId="256"/>
            <ac:spMk id="93" creationId="{BCDB65EB-93B4-7B42-64BD-9330763D768D}"/>
          </ac:spMkLst>
        </pc:spChg>
        <pc:spChg chg="del mod">
          <ac:chgData name="Michelle Farooqui" userId="" providerId="" clId="Web-{68D2D405-D029-41FF-8FAF-9469AC1DAFC5}" dt="2024-04-20T10:54:03.842" v="47"/>
          <ac:spMkLst>
            <pc:docMk/>
            <pc:sldMk cId="1961530765" sldId="256"/>
            <ac:spMk id="94" creationId="{5B5C7357-BAFD-9E68-C8A8-62C00743D0A9}"/>
          </ac:spMkLst>
        </pc:spChg>
        <pc:spChg chg="del">
          <ac:chgData name="Michelle Farooqui" userId="" providerId="" clId="Web-{68D2D405-D029-41FF-8FAF-9469AC1DAFC5}" dt="2024-04-20T10:55:06.390" v="61"/>
          <ac:spMkLst>
            <pc:docMk/>
            <pc:sldMk cId="1961530765" sldId="256"/>
            <ac:spMk id="95" creationId="{D7F12D7B-EE92-8EBF-DC52-A3CCAAFE9DE0}"/>
          </ac:spMkLst>
        </pc:spChg>
        <pc:spChg chg="del mod">
          <ac:chgData name="Michelle Farooqui" userId="" providerId="" clId="Web-{68D2D405-D029-41FF-8FAF-9469AC1DAFC5}" dt="2024-04-20T10:54:32.249" v="54"/>
          <ac:spMkLst>
            <pc:docMk/>
            <pc:sldMk cId="1961530765" sldId="256"/>
            <ac:spMk id="96" creationId="{909A9752-7B47-BCA1-1AAC-791767102289}"/>
          </ac:spMkLst>
        </pc:spChg>
        <pc:spChg chg="del">
          <ac:chgData name="Michelle Farooqui" userId="" providerId="" clId="Web-{68D2D405-D029-41FF-8FAF-9469AC1DAFC5}" dt="2024-04-20T10:52:20.323" v="18"/>
          <ac:spMkLst>
            <pc:docMk/>
            <pc:sldMk cId="1961530765" sldId="256"/>
            <ac:spMk id="103" creationId="{B388E310-6BDA-1034-4BD6-1851C9F8750D}"/>
          </ac:spMkLst>
        </pc:spChg>
        <pc:spChg chg="del">
          <ac:chgData name="Michelle Farooqui" userId="" providerId="" clId="Web-{68D2D405-D029-41FF-8FAF-9469AC1DAFC5}" dt="2024-04-20T10:52:59.402" v="29"/>
          <ac:spMkLst>
            <pc:docMk/>
            <pc:sldMk cId="1961530765" sldId="256"/>
            <ac:spMk id="104" creationId="{8752BB32-9DC8-4A05-DF41-908A54E4F9F6}"/>
          </ac:spMkLst>
        </pc:spChg>
        <pc:spChg chg="del">
          <ac:chgData name="Michelle Farooqui" userId="" providerId="" clId="Web-{68D2D405-D029-41FF-8FAF-9469AC1DAFC5}" dt="2024-04-20T10:53:41.013" v="42"/>
          <ac:spMkLst>
            <pc:docMk/>
            <pc:sldMk cId="1961530765" sldId="256"/>
            <ac:spMk id="105" creationId="{CADF9628-F3BA-4E39-802E-5E22340DA7C4}"/>
          </ac:spMkLst>
        </pc:spChg>
        <pc:spChg chg="del">
          <ac:chgData name="Michelle Farooqui" userId="" providerId="" clId="Web-{68D2D405-D029-41FF-8FAF-9469AC1DAFC5}" dt="2024-04-20T10:55:08.812" v="62"/>
          <ac:spMkLst>
            <pc:docMk/>
            <pc:sldMk cId="1961530765" sldId="256"/>
            <ac:spMk id="106" creationId="{A7BCEF8A-19A0-BFEF-0C31-AA2019ED4BF4}"/>
          </ac:spMkLst>
        </pc:spChg>
        <pc:spChg chg="del">
          <ac:chgData name="Michelle Farooqui" userId="" providerId="" clId="Web-{68D2D405-D029-41FF-8FAF-9469AC1DAFC5}" dt="2024-04-20T10:55:21.781" v="67"/>
          <ac:spMkLst>
            <pc:docMk/>
            <pc:sldMk cId="1961530765" sldId="256"/>
            <ac:spMk id="107" creationId="{FBBE0BEF-22D1-C5E7-1A2C-40B9BEE742D9}"/>
          </ac:spMkLst>
        </pc:spChg>
        <pc:spChg chg="del">
          <ac:chgData name="Michelle Farooqui" userId="" providerId="" clId="Web-{68D2D405-D029-41FF-8FAF-9469AC1DAFC5}" dt="2024-04-20T10:55:32.453" v="68"/>
          <ac:spMkLst>
            <pc:docMk/>
            <pc:sldMk cId="1961530765" sldId="256"/>
            <ac:spMk id="108" creationId="{600522DD-A34B-B6CA-C0A7-7F66F7FAAF1E}"/>
          </ac:spMkLst>
        </pc:spChg>
        <pc:spChg chg="del">
          <ac:chgData name="Michelle Farooqui" userId="" providerId="" clId="Web-{68D2D405-D029-41FF-8FAF-9469AC1DAFC5}" dt="2024-04-20T10:51:46.088" v="9"/>
          <ac:spMkLst>
            <pc:docMk/>
            <pc:sldMk cId="1961530765" sldId="256"/>
            <ac:spMk id="109" creationId="{383DCA52-D8F7-408F-3852-853467473C8F}"/>
          </ac:spMkLst>
        </pc:spChg>
        <pc:spChg chg="del">
          <ac:chgData name="Michelle Farooqui" userId="" providerId="" clId="Web-{68D2D405-D029-41FF-8FAF-9469AC1DAFC5}" dt="2024-04-20T10:51:53.166" v="12"/>
          <ac:spMkLst>
            <pc:docMk/>
            <pc:sldMk cId="1961530765" sldId="256"/>
            <ac:spMk id="110" creationId="{77F50453-E0F1-A626-3EEF-CC37FB6D3E7B}"/>
          </ac:spMkLst>
        </pc:spChg>
        <pc:spChg chg="del mod">
          <ac:chgData name="Michelle Farooqui" userId="" providerId="" clId="Web-{68D2D405-D029-41FF-8FAF-9469AC1DAFC5}" dt="2024-04-20T10:54:22.483" v="50"/>
          <ac:spMkLst>
            <pc:docMk/>
            <pc:sldMk cId="1961530765" sldId="256"/>
            <ac:spMk id="111" creationId="{3EB41563-54D9-125D-7491-DFBA4DB9BB2F}"/>
          </ac:spMkLst>
        </pc:spChg>
        <pc:picChg chg="del">
          <ac:chgData name="Michelle Farooqui" userId="" providerId="" clId="Web-{68D2D405-D029-41FF-8FAF-9469AC1DAFC5}" dt="2024-04-20T10:55:15.031" v="65"/>
          <ac:picMkLst>
            <pc:docMk/>
            <pc:sldMk cId="1961530765" sldId="256"/>
            <ac:picMk id="74" creationId="{7C145FC6-AEA8-7972-907E-1DF64EAA84DF}"/>
          </ac:picMkLst>
        </pc:picChg>
        <pc:picChg chg="del">
          <ac:chgData name="Michelle Farooqui" userId="" providerId="" clId="Web-{68D2D405-D029-41FF-8FAF-9469AC1DAFC5}" dt="2024-04-20T10:55:10.812" v="63"/>
          <ac:picMkLst>
            <pc:docMk/>
            <pc:sldMk cId="1961530765" sldId="256"/>
            <ac:picMk id="76" creationId="{BB17681A-574E-A8F1-E688-3E432C50085A}"/>
          </ac:picMkLst>
        </pc:picChg>
        <pc:picChg chg="del">
          <ac:chgData name="Michelle Farooqui" userId="" providerId="" clId="Web-{68D2D405-D029-41FF-8FAF-9469AC1DAFC5}" dt="2024-04-20T10:53:32.231" v="40"/>
          <ac:picMkLst>
            <pc:docMk/>
            <pc:sldMk cId="1961530765" sldId="256"/>
            <ac:picMk id="78" creationId="{EDDAB2B3-E38D-E7FB-C622-64A636D53060}"/>
          </ac:picMkLst>
        </pc:picChg>
        <pc:picChg chg="del">
          <ac:chgData name="Michelle Farooqui" userId="" providerId="" clId="Web-{68D2D405-D029-41FF-8FAF-9469AC1DAFC5}" dt="2024-04-20T10:53:00.902" v="30"/>
          <ac:picMkLst>
            <pc:docMk/>
            <pc:sldMk cId="1961530765" sldId="256"/>
            <ac:picMk id="80" creationId="{F994ABC5-6F36-A675-F20C-66CC41D5DA6D}"/>
          </ac:picMkLst>
        </pc:picChg>
        <pc:picChg chg="del">
          <ac:chgData name="Michelle Farooqui" userId="" providerId="" clId="Web-{68D2D405-D029-41FF-8FAF-9469AC1DAFC5}" dt="2024-04-20T10:52:28.151" v="20"/>
          <ac:picMkLst>
            <pc:docMk/>
            <pc:sldMk cId="1961530765" sldId="256"/>
            <ac:picMk id="82" creationId="{473052A9-1128-1689-A627-3AE5E7891E03}"/>
          </ac:picMkLst>
        </pc:picChg>
        <pc:picChg chg="del">
          <ac:chgData name="Michelle Farooqui" userId="" providerId="" clId="Web-{68D2D405-D029-41FF-8FAF-9469AC1DAFC5}" dt="2024-04-20T10:52:18.526" v="17"/>
          <ac:picMkLst>
            <pc:docMk/>
            <pc:sldMk cId="1961530765" sldId="256"/>
            <ac:picMk id="98" creationId="{8C9E885D-AEE6-F38E-2D0A-39792830D0A1}"/>
          </ac:picMkLst>
        </pc:picChg>
        <pc:picChg chg="del">
          <ac:chgData name="Michelle Farooqui" userId="" providerId="" clId="Web-{68D2D405-D029-41FF-8FAF-9469AC1DAFC5}" dt="2024-04-20T10:52:16.995" v="16"/>
          <ac:picMkLst>
            <pc:docMk/>
            <pc:sldMk cId="1961530765" sldId="256"/>
            <ac:picMk id="100" creationId="{32425639-3468-D052-4ED5-F7CBA39B25DD}"/>
          </ac:picMkLst>
        </pc:picChg>
        <pc:picChg chg="del">
          <ac:chgData name="Michelle Farooqui" userId="" providerId="" clId="Web-{68D2D405-D029-41FF-8FAF-9469AC1DAFC5}" dt="2024-04-20T10:52:15.448" v="15"/>
          <ac:picMkLst>
            <pc:docMk/>
            <pc:sldMk cId="1961530765" sldId="256"/>
            <ac:picMk id="102" creationId="{4D51ACC6-7683-D235-C0CD-9917EC7A1F34}"/>
          </ac:picMkLst>
        </pc:picChg>
      </pc:sldChg>
      <pc:sldChg chg="add replId">
        <pc:chgData name="Michelle Farooqui" userId="" providerId="" clId="Web-{68D2D405-D029-41FF-8FAF-9469AC1DAFC5}" dt="2024-04-20T10:50:13.179" v="0"/>
        <pc:sldMkLst>
          <pc:docMk/>
          <pc:sldMk cId="1701246093" sldId="268"/>
        </pc:sldMkLst>
      </pc:sldChg>
      <pc:sldChg chg="add replId">
        <pc:chgData name="Michelle Farooqui" userId="" providerId="" clId="Web-{68D2D405-D029-41FF-8FAF-9469AC1DAFC5}" dt="2024-04-20T10:54:15.295" v="48"/>
        <pc:sldMkLst>
          <pc:docMk/>
          <pc:sldMk cId="1217764000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0676D-6842-22F5-E109-3633B9931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8ABBA-BC39-CA74-19C3-0EB00E763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4C1E-A516-11E4-0BAA-F0B1594E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35ECA-DD08-4D95-1B19-D48120144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0A17E-7F16-A500-2F06-1752DCCDB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2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5CAC-EB24-E4F7-8B6C-882549656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EBFFA-D25A-8C09-FA8F-901BCDD91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3AC39-B0F3-E786-2DE8-2FC4751CA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BEA9C-D32C-A97F-5481-DECFFCBE0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FF47E-2E61-DB59-3ED1-B9B167F7A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74901-E7A4-D197-3478-2B735D98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D9778-469D-4BD8-1729-D602BE0D0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60C40-0799-5436-F561-C0CDCFB18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8F1C5-23E7-94D2-F0B3-6F52D37A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9C0B9-173A-1454-735F-92486D25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4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8AFB-2C1B-5474-9863-B99892B4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868B9-0A9D-CF23-E227-9A4E21DED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AA451-9980-EEFC-9CC8-4680D5A8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69852-B556-B321-F9DF-164726CB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61F90-4AD5-784B-59CA-9D578D0D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9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F9878-E5C0-55D7-6308-EE95CCE86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6A0C7-2CD0-DFB0-C0FE-5AEDFC3EE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A060F-EAF5-7533-206D-420B9B3A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B1068-B6D4-CC2C-D784-D4DE55D4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5D124-7F7E-8021-BB70-B1287BD3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0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9DDD2-E48C-B454-0096-E1085A11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95EFA-D68D-138F-F3BF-E97BFF19A8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E0769-62DE-C4AB-7BDA-BB48609DB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ED113-EF11-0807-D653-39E70987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D5F03-9FF8-1C05-85FF-E4CD86347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76FBA-78C3-178F-B68A-C06C5FB6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2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AF956-B0EB-0BF7-C1EE-449EF53E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3FA3F-AB8D-A571-05EA-1ECDDF0B7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CBE54C-0D02-4291-9CEF-33BC4BC54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B1613-0EAB-B83C-1D65-EFEE8EAA3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174636-79E1-FA23-95E8-743D8D778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96CC6D-67B7-FADA-B5A2-E27B3E9A3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89BA3D-2B39-D82B-0CD3-1487B66B5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BA84FD-05F7-7971-6ECD-7C355977F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5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4620-5C8F-303B-A235-092E7332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B743B-2A11-67D0-3FEF-20A54BAC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6AE15-48BD-2C15-F62D-DDD9CA8F5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72EA7E-F309-ACE7-FCD3-B6D305192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9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B6DD5-9E77-C219-305E-6A99BCEB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13DA6-772E-385A-2C14-01CEA4C6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A402C6-F86E-8228-53F4-82D7F59B6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B8B9-3C48-39C3-9E70-6279FDA2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40FAD-5CDC-A993-97CC-80B9E157C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05C35-2D6E-69EB-1581-BB60A39C7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368A9-B887-1A0C-96E7-53F2274F9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B88EE-9DF7-76C3-DC35-2EB34F074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193FE-546E-95DD-C6F4-0E5999B4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6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9963B-B8FA-4ED0-9A52-2A9F90BE2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4032B2-B074-18D2-4844-258944A7F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A000A-56A2-BB3F-2B75-D6426D89A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7AC02-4A8A-0D2F-D471-5242752A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0D134-F8A2-6BAD-A3DE-883EAF12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DB2607-7DA2-44A2-54F0-5BD95D8C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624FD-53EF-732A-3B96-3D5CF10EF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51666-487A-E410-E6AB-86DEF48EA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08E56-5F44-CD63-96A2-140B0313F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AC50-2C11-46B8-BFE0-74FABC5D6844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0EDA4-F76B-6B5B-671C-D8E2D761A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5F660-8D6D-EAF1-39C8-FDA1D19D2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608DA-8FBB-4A59-B4CD-7D6C45F4F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3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E0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DE3E56-0788-4265-DEE8-956F68114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Arc 45">
            <a:extLst>
              <a:ext uri="{FF2B5EF4-FFF2-40B4-BE49-F238E27FC236}">
                <a16:creationId xmlns:a16="http://schemas.microsoft.com/office/drawing/2014/main" id="{0249458A-FA5F-D12D-5015-8AA5081A5512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prstGeom prst="arc">
            <a:avLst>
              <a:gd name="adj1" fmla="val 16200000"/>
              <a:gd name="adj2" fmla="val 16163462"/>
            </a:avLst>
          </a:prstGeom>
          <a:ln w="317500">
            <a:solidFill>
              <a:srgbClr val="AACE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B39B06CE-C928-A687-21C3-6DB6CE14B7C1}"/>
              </a:ext>
            </a:extLst>
          </p:cNvPr>
          <p:cNvSpPr/>
          <p:nvPr/>
        </p:nvSpPr>
        <p:spPr>
          <a:xfrm>
            <a:off x="4267200" y="1600200"/>
            <a:ext cx="3657600" cy="3657600"/>
          </a:xfrm>
          <a:prstGeom prst="arc">
            <a:avLst>
              <a:gd name="adj1" fmla="val 16200000"/>
              <a:gd name="adj2" fmla="val 16163462"/>
            </a:avLst>
          </a:prstGeom>
          <a:ln w="317500">
            <a:solidFill>
              <a:srgbClr val="AACE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CF98A2D1-D9DC-CD0C-934E-A4B48884840C}"/>
              </a:ext>
            </a:extLst>
          </p:cNvPr>
          <p:cNvSpPr/>
          <p:nvPr/>
        </p:nvSpPr>
        <p:spPr>
          <a:xfrm>
            <a:off x="3810000" y="1143000"/>
            <a:ext cx="4572000" cy="4572000"/>
          </a:xfrm>
          <a:prstGeom prst="arc">
            <a:avLst>
              <a:gd name="adj1" fmla="val 16200000"/>
              <a:gd name="adj2" fmla="val 16163462"/>
            </a:avLst>
          </a:prstGeom>
          <a:ln w="317500">
            <a:solidFill>
              <a:srgbClr val="AACE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BEDB6CE0-4591-D291-D45F-59D4827397F1}"/>
              </a:ext>
            </a:extLst>
          </p:cNvPr>
          <p:cNvSpPr/>
          <p:nvPr/>
        </p:nvSpPr>
        <p:spPr>
          <a:xfrm>
            <a:off x="3352800" y="685800"/>
            <a:ext cx="5486400" cy="5486400"/>
          </a:xfrm>
          <a:prstGeom prst="arc">
            <a:avLst>
              <a:gd name="adj1" fmla="val 16200000"/>
              <a:gd name="adj2" fmla="val 16163462"/>
            </a:avLst>
          </a:prstGeom>
          <a:ln w="317500">
            <a:solidFill>
              <a:srgbClr val="AACE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36BCB16E-1991-B81A-1D78-488DDE8FF94F}"/>
              </a:ext>
            </a:extLst>
          </p:cNvPr>
          <p:cNvSpPr/>
          <p:nvPr/>
        </p:nvSpPr>
        <p:spPr>
          <a:xfrm>
            <a:off x="2895600" y="228600"/>
            <a:ext cx="6400800" cy="6400800"/>
          </a:xfrm>
          <a:prstGeom prst="arc">
            <a:avLst>
              <a:gd name="adj1" fmla="val 16200000"/>
              <a:gd name="adj2" fmla="val 16163462"/>
            </a:avLst>
          </a:prstGeom>
          <a:ln w="317500">
            <a:solidFill>
              <a:srgbClr val="AACE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E35B65D1-7CAF-8D79-8625-C20A91185439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prstGeom prst="arc">
            <a:avLst>
              <a:gd name="adj1" fmla="val 16200000"/>
              <a:gd name="adj2" fmla="val 19938412"/>
            </a:avLst>
          </a:prstGeom>
          <a:ln w="317500">
            <a:solidFill>
              <a:srgbClr val="714C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B7A883DE-BA77-9496-4F62-33ED07455234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prstGeom prst="arc">
            <a:avLst>
              <a:gd name="adj1" fmla="val 19932179"/>
              <a:gd name="adj2" fmla="val 1594493"/>
            </a:avLst>
          </a:prstGeom>
          <a:ln w="3175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c 53">
            <a:extLst>
              <a:ext uri="{FF2B5EF4-FFF2-40B4-BE49-F238E27FC236}">
                <a16:creationId xmlns:a16="http://schemas.microsoft.com/office/drawing/2014/main" id="{B505DE57-254A-6E53-DA2D-EA6AE2A45B2E}"/>
              </a:ext>
            </a:extLst>
          </p:cNvPr>
          <p:cNvSpPr/>
          <p:nvPr/>
        </p:nvSpPr>
        <p:spPr>
          <a:xfrm>
            <a:off x="4267200" y="1600200"/>
            <a:ext cx="3657600" cy="3657600"/>
          </a:xfrm>
          <a:prstGeom prst="arc">
            <a:avLst>
              <a:gd name="adj1" fmla="val 16200000"/>
              <a:gd name="adj2" fmla="val 19042693"/>
            </a:avLst>
          </a:prstGeom>
          <a:ln w="317500">
            <a:solidFill>
              <a:srgbClr val="1E23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c 54">
            <a:extLst>
              <a:ext uri="{FF2B5EF4-FFF2-40B4-BE49-F238E27FC236}">
                <a16:creationId xmlns:a16="http://schemas.microsoft.com/office/drawing/2014/main" id="{60F03787-E11E-4E7C-146C-37875AE5201E}"/>
              </a:ext>
            </a:extLst>
          </p:cNvPr>
          <p:cNvSpPr/>
          <p:nvPr/>
        </p:nvSpPr>
        <p:spPr>
          <a:xfrm>
            <a:off x="4267200" y="1600200"/>
            <a:ext cx="3657600" cy="3657600"/>
          </a:xfrm>
          <a:prstGeom prst="arc">
            <a:avLst>
              <a:gd name="adj1" fmla="val 18956353"/>
              <a:gd name="adj2" fmla="val 79959"/>
            </a:avLst>
          </a:prstGeom>
          <a:ln w="317500">
            <a:solidFill>
              <a:srgbClr val="714C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c 55">
            <a:extLst>
              <a:ext uri="{FF2B5EF4-FFF2-40B4-BE49-F238E27FC236}">
                <a16:creationId xmlns:a16="http://schemas.microsoft.com/office/drawing/2014/main" id="{6D191A52-FD4F-03F2-7B0F-256BBB03F595}"/>
              </a:ext>
            </a:extLst>
          </p:cNvPr>
          <p:cNvSpPr/>
          <p:nvPr/>
        </p:nvSpPr>
        <p:spPr>
          <a:xfrm>
            <a:off x="4267200" y="1600200"/>
            <a:ext cx="3657600" cy="3657600"/>
          </a:xfrm>
          <a:prstGeom prst="arc">
            <a:avLst>
              <a:gd name="adj1" fmla="val 21560872"/>
              <a:gd name="adj2" fmla="val 3216934"/>
            </a:avLst>
          </a:prstGeom>
          <a:ln w="3175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A59DBF8E-0380-0814-5E93-9A4223833DA3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prstGeom prst="arc">
            <a:avLst>
              <a:gd name="adj1" fmla="val 16200000"/>
              <a:gd name="adj2" fmla="val 17023746"/>
            </a:avLst>
          </a:prstGeom>
          <a:ln w="317500">
            <a:solidFill>
              <a:srgbClr val="1E23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>
            <a:extLst>
              <a:ext uri="{FF2B5EF4-FFF2-40B4-BE49-F238E27FC236}">
                <a16:creationId xmlns:a16="http://schemas.microsoft.com/office/drawing/2014/main" id="{B1E6D65F-865C-DE9A-5AFB-0EF07364D0A5}"/>
              </a:ext>
            </a:extLst>
          </p:cNvPr>
          <p:cNvSpPr/>
          <p:nvPr/>
        </p:nvSpPr>
        <p:spPr>
          <a:xfrm>
            <a:off x="3810000" y="1143000"/>
            <a:ext cx="4572000" cy="4572000"/>
          </a:xfrm>
          <a:prstGeom prst="arc">
            <a:avLst>
              <a:gd name="adj1" fmla="val 16200000"/>
              <a:gd name="adj2" fmla="val 19701970"/>
            </a:avLst>
          </a:prstGeom>
          <a:ln w="317500">
            <a:solidFill>
              <a:srgbClr val="1E23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c 58">
            <a:extLst>
              <a:ext uri="{FF2B5EF4-FFF2-40B4-BE49-F238E27FC236}">
                <a16:creationId xmlns:a16="http://schemas.microsoft.com/office/drawing/2014/main" id="{50BFD5B6-CBF3-A0FC-62EB-28C8BAB66DFF}"/>
              </a:ext>
            </a:extLst>
          </p:cNvPr>
          <p:cNvSpPr/>
          <p:nvPr/>
        </p:nvSpPr>
        <p:spPr>
          <a:xfrm>
            <a:off x="3810000" y="1143000"/>
            <a:ext cx="4572000" cy="4572000"/>
          </a:xfrm>
          <a:prstGeom prst="arc">
            <a:avLst>
              <a:gd name="adj1" fmla="val 19667907"/>
              <a:gd name="adj2" fmla="val 2101768"/>
            </a:avLst>
          </a:prstGeom>
          <a:ln w="317500">
            <a:solidFill>
              <a:srgbClr val="714C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c 59">
            <a:extLst>
              <a:ext uri="{FF2B5EF4-FFF2-40B4-BE49-F238E27FC236}">
                <a16:creationId xmlns:a16="http://schemas.microsoft.com/office/drawing/2014/main" id="{CA9B8FF9-420B-21AC-F3FA-B6873D935253}"/>
              </a:ext>
            </a:extLst>
          </p:cNvPr>
          <p:cNvSpPr/>
          <p:nvPr/>
        </p:nvSpPr>
        <p:spPr>
          <a:xfrm>
            <a:off x="3810000" y="1143000"/>
            <a:ext cx="4572000" cy="4572000"/>
          </a:xfrm>
          <a:prstGeom prst="arc">
            <a:avLst>
              <a:gd name="adj1" fmla="val 2085544"/>
              <a:gd name="adj2" fmla="val 7261871"/>
            </a:avLst>
          </a:prstGeom>
          <a:ln w="3175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>
            <a:extLst>
              <a:ext uri="{FF2B5EF4-FFF2-40B4-BE49-F238E27FC236}">
                <a16:creationId xmlns:a16="http://schemas.microsoft.com/office/drawing/2014/main" id="{9C586953-357B-A600-29FE-F2CC051E4EBC}"/>
              </a:ext>
            </a:extLst>
          </p:cNvPr>
          <p:cNvSpPr/>
          <p:nvPr/>
        </p:nvSpPr>
        <p:spPr>
          <a:xfrm>
            <a:off x="3352800" y="685800"/>
            <a:ext cx="5486400" cy="5486400"/>
          </a:xfrm>
          <a:prstGeom prst="arc">
            <a:avLst>
              <a:gd name="adj1" fmla="val 16200000"/>
              <a:gd name="adj2" fmla="val 20469008"/>
            </a:avLst>
          </a:prstGeom>
          <a:ln w="317500">
            <a:solidFill>
              <a:srgbClr val="1E23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>
            <a:extLst>
              <a:ext uri="{FF2B5EF4-FFF2-40B4-BE49-F238E27FC236}">
                <a16:creationId xmlns:a16="http://schemas.microsoft.com/office/drawing/2014/main" id="{CCE9623F-DE2E-C619-C4F2-C6049F654B76}"/>
              </a:ext>
            </a:extLst>
          </p:cNvPr>
          <p:cNvSpPr/>
          <p:nvPr/>
        </p:nvSpPr>
        <p:spPr>
          <a:xfrm>
            <a:off x="3352800" y="685800"/>
            <a:ext cx="5486400" cy="5486400"/>
          </a:xfrm>
          <a:prstGeom prst="arc">
            <a:avLst>
              <a:gd name="adj1" fmla="val 20438952"/>
              <a:gd name="adj2" fmla="val 5155324"/>
            </a:avLst>
          </a:prstGeom>
          <a:ln w="317500">
            <a:solidFill>
              <a:srgbClr val="714C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>
            <a:extLst>
              <a:ext uri="{FF2B5EF4-FFF2-40B4-BE49-F238E27FC236}">
                <a16:creationId xmlns:a16="http://schemas.microsoft.com/office/drawing/2014/main" id="{C760EF07-B704-E1AE-0B1C-1A759A7760E0}"/>
              </a:ext>
            </a:extLst>
          </p:cNvPr>
          <p:cNvSpPr/>
          <p:nvPr/>
        </p:nvSpPr>
        <p:spPr>
          <a:xfrm>
            <a:off x="3352800" y="685800"/>
            <a:ext cx="5486400" cy="5486400"/>
          </a:xfrm>
          <a:prstGeom prst="arc">
            <a:avLst>
              <a:gd name="adj1" fmla="val 5081224"/>
              <a:gd name="adj2" fmla="val 9292457"/>
            </a:avLst>
          </a:prstGeom>
          <a:ln w="3175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c 64">
            <a:extLst>
              <a:ext uri="{FF2B5EF4-FFF2-40B4-BE49-F238E27FC236}">
                <a16:creationId xmlns:a16="http://schemas.microsoft.com/office/drawing/2014/main" id="{3803B798-DCCE-571E-F4CE-7D7AEFF2593A}"/>
              </a:ext>
            </a:extLst>
          </p:cNvPr>
          <p:cNvSpPr/>
          <p:nvPr/>
        </p:nvSpPr>
        <p:spPr>
          <a:xfrm>
            <a:off x="2895600" y="228600"/>
            <a:ext cx="6400800" cy="6400800"/>
          </a:xfrm>
          <a:prstGeom prst="arc">
            <a:avLst>
              <a:gd name="adj1" fmla="val 16200000"/>
              <a:gd name="adj2" fmla="val 20120569"/>
            </a:avLst>
          </a:prstGeom>
          <a:ln w="317500">
            <a:solidFill>
              <a:srgbClr val="1E23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id="{0E999EEA-403B-7437-BE5F-0AA374A6DF1F}"/>
              </a:ext>
            </a:extLst>
          </p:cNvPr>
          <p:cNvSpPr/>
          <p:nvPr/>
        </p:nvSpPr>
        <p:spPr>
          <a:xfrm>
            <a:off x="2895600" y="228600"/>
            <a:ext cx="6400800" cy="6400800"/>
          </a:xfrm>
          <a:prstGeom prst="arc">
            <a:avLst>
              <a:gd name="adj1" fmla="val 20045422"/>
              <a:gd name="adj2" fmla="val 6937995"/>
            </a:avLst>
          </a:prstGeom>
          <a:ln w="317500">
            <a:solidFill>
              <a:srgbClr val="714C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c 66">
            <a:extLst>
              <a:ext uri="{FF2B5EF4-FFF2-40B4-BE49-F238E27FC236}">
                <a16:creationId xmlns:a16="http://schemas.microsoft.com/office/drawing/2014/main" id="{88C9B914-4E5D-5D56-6C0B-9B01C9BD55EB}"/>
              </a:ext>
            </a:extLst>
          </p:cNvPr>
          <p:cNvSpPr/>
          <p:nvPr/>
        </p:nvSpPr>
        <p:spPr>
          <a:xfrm>
            <a:off x="2895600" y="228600"/>
            <a:ext cx="6400800" cy="6400800"/>
          </a:xfrm>
          <a:prstGeom prst="arc">
            <a:avLst>
              <a:gd name="adj1" fmla="val 6972494"/>
              <a:gd name="adj2" fmla="val 11848154"/>
            </a:avLst>
          </a:prstGeom>
          <a:ln w="3175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3F545860-C403-1EA0-8CBC-8E062E65B571}"/>
              </a:ext>
            </a:extLst>
          </p:cNvPr>
          <p:cNvSpPr/>
          <p:nvPr/>
        </p:nvSpPr>
        <p:spPr>
          <a:xfrm>
            <a:off x="5913120" y="45720"/>
            <a:ext cx="365760" cy="3657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54A245B-2947-02FA-4974-69997801EF6A}"/>
              </a:ext>
            </a:extLst>
          </p:cNvPr>
          <p:cNvSpPr/>
          <p:nvPr/>
        </p:nvSpPr>
        <p:spPr>
          <a:xfrm>
            <a:off x="5913120" y="504104"/>
            <a:ext cx="365760" cy="3657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8200CBA-98EE-71ED-2B1D-D98A13BB8195}"/>
              </a:ext>
            </a:extLst>
          </p:cNvPr>
          <p:cNvSpPr/>
          <p:nvPr/>
        </p:nvSpPr>
        <p:spPr>
          <a:xfrm>
            <a:off x="5913120" y="962488"/>
            <a:ext cx="365760" cy="3657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2058EEC-D725-DA1F-26EF-215A9C436E90}"/>
              </a:ext>
            </a:extLst>
          </p:cNvPr>
          <p:cNvSpPr/>
          <p:nvPr/>
        </p:nvSpPr>
        <p:spPr>
          <a:xfrm>
            <a:off x="5913120" y="1420872"/>
            <a:ext cx="365760" cy="3657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E0595AB-491D-67F5-A3A8-A251930F4566}"/>
              </a:ext>
            </a:extLst>
          </p:cNvPr>
          <p:cNvSpPr/>
          <p:nvPr/>
        </p:nvSpPr>
        <p:spPr>
          <a:xfrm>
            <a:off x="5913120" y="1874520"/>
            <a:ext cx="365760" cy="3657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4" name="Graphic 73" descr="Anger Symbol with solid fill">
            <a:extLst>
              <a:ext uri="{FF2B5EF4-FFF2-40B4-BE49-F238E27FC236}">
                <a16:creationId xmlns:a16="http://schemas.microsoft.com/office/drawing/2014/main" id="{ED859282-5EAC-312F-996D-DFA2B4F44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7006" y="71400"/>
            <a:ext cx="274320" cy="274320"/>
          </a:xfrm>
          <a:prstGeom prst="rect">
            <a:avLst/>
          </a:prstGeom>
        </p:spPr>
      </p:pic>
      <p:pic>
        <p:nvPicPr>
          <p:cNvPr id="76" name="Graphic 75" descr="Apple with solid fill">
            <a:extLst>
              <a:ext uri="{FF2B5EF4-FFF2-40B4-BE49-F238E27FC236}">
                <a16:creationId xmlns:a16="http://schemas.microsoft.com/office/drawing/2014/main" id="{9152A394-4F77-84A4-3FE4-28EA947F7B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7557" y="547286"/>
            <a:ext cx="274320" cy="274320"/>
          </a:xfrm>
          <a:prstGeom prst="rect">
            <a:avLst/>
          </a:prstGeom>
        </p:spPr>
      </p:pic>
      <p:pic>
        <p:nvPicPr>
          <p:cNvPr id="78" name="Graphic 77" descr="Bank with solid fill">
            <a:extLst>
              <a:ext uri="{FF2B5EF4-FFF2-40B4-BE49-F238E27FC236}">
                <a16:creationId xmlns:a16="http://schemas.microsoft.com/office/drawing/2014/main" id="{A1AA0314-3EEE-4619-B0C2-19788FF3FE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68108" y="978724"/>
            <a:ext cx="274320" cy="274320"/>
          </a:xfrm>
          <a:prstGeom prst="rect">
            <a:avLst/>
          </a:prstGeom>
        </p:spPr>
      </p:pic>
      <p:pic>
        <p:nvPicPr>
          <p:cNvPr id="80" name="Graphic 79" descr="Battery charging with solid fill">
            <a:extLst>
              <a:ext uri="{FF2B5EF4-FFF2-40B4-BE49-F238E27FC236}">
                <a16:creationId xmlns:a16="http://schemas.microsoft.com/office/drawing/2014/main" id="{661C539C-F706-EC5D-046E-2C59F945C2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86865" y="1466762"/>
            <a:ext cx="274320" cy="274320"/>
          </a:xfrm>
          <a:prstGeom prst="rect">
            <a:avLst/>
          </a:prstGeom>
        </p:spPr>
      </p:pic>
      <p:pic>
        <p:nvPicPr>
          <p:cNvPr id="82" name="Graphic 81" descr="Bullseye with solid fill">
            <a:extLst>
              <a:ext uri="{FF2B5EF4-FFF2-40B4-BE49-F238E27FC236}">
                <a16:creationId xmlns:a16="http://schemas.microsoft.com/office/drawing/2014/main" id="{B1607D5D-795E-7C08-0AE3-64A75112AF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68108" y="1923962"/>
            <a:ext cx="274320" cy="274320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6445DED1-32ED-E2B8-AE22-B1E5EAC7901A}"/>
              </a:ext>
            </a:extLst>
          </p:cNvPr>
          <p:cNvSpPr txBox="1"/>
          <p:nvPr/>
        </p:nvSpPr>
        <p:spPr>
          <a:xfrm rot="3024501">
            <a:off x="6744511" y="2381699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10%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5DD4C2B-191D-5EA5-342C-54D69E097A4E}"/>
              </a:ext>
            </a:extLst>
          </p:cNvPr>
          <p:cNvSpPr txBox="1"/>
          <p:nvPr/>
        </p:nvSpPr>
        <p:spPr>
          <a:xfrm rot="2222060">
            <a:off x="6849867" y="1846288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15%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8818467-34D8-EB78-1CFA-CE893972BCA2}"/>
              </a:ext>
            </a:extLst>
          </p:cNvPr>
          <p:cNvSpPr txBox="1"/>
          <p:nvPr/>
        </p:nvSpPr>
        <p:spPr>
          <a:xfrm rot="3125427">
            <a:off x="7456225" y="1836762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20%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520C304-0D6A-7B6B-A823-93962A6771E5}"/>
              </a:ext>
            </a:extLst>
          </p:cNvPr>
          <p:cNvSpPr txBox="1"/>
          <p:nvPr/>
        </p:nvSpPr>
        <p:spPr>
          <a:xfrm rot="3794218">
            <a:off x="8122748" y="2009450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30%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681324D-C706-9682-F11B-AF02772528A1}"/>
              </a:ext>
            </a:extLst>
          </p:cNvPr>
          <p:cNvSpPr txBox="1"/>
          <p:nvPr/>
        </p:nvSpPr>
        <p:spPr>
          <a:xfrm rot="3794218">
            <a:off x="8485719" y="1658792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3FB6982-9F16-798E-5212-86229FA8E2B4}"/>
              </a:ext>
            </a:extLst>
          </p:cNvPr>
          <p:cNvSpPr txBox="1"/>
          <p:nvPr/>
        </p:nvSpPr>
        <p:spPr>
          <a:xfrm rot="17167242">
            <a:off x="7033070" y="3601711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CF55609-F5D2-6EC6-329C-01B2B5E291A0}"/>
              </a:ext>
            </a:extLst>
          </p:cNvPr>
          <p:cNvSpPr txBox="1"/>
          <p:nvPr/>
        </p:nvSpPr>
        <p:spPr>
          <a:xfrm rot="15710273">
            <a:off x="7503443" y="2968150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10%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38FE1BE-7697-B939-620C-A275D62D4A87}"/>
              </a:ext>
            </a:extLst>
          </p:cNvPr>
          <p:cNvSpPr txBox="1"/>
          <p:nvPr/>
        </p:nvSpPr>
        <p:spPr>
          <a:xfrm rot="17720593">
            <a:off x="7748994" y="4350217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40%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F27035E-1A8F-74E1-2298-EB086885FFC6}"/>
              </a:ext>
            </a:extLst>
          </p:cNvPr>
          <p:cNvSpPr txBox="1"/>
          <p:nvPr/>
        </p:nvSpPr>
        <p:spPr>
          <a:xfrm rot="20757814">
            <a:off x="6336706" y="5939270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60%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3B4A314-2C20-1165-6E5F-726B9B309F1B}"/>
              </a:ext>
            </a:extLst>
          </p:cNvPr>
          <p:cNvSpPr txBox="1"/>
          <p:nvPr/>
        </p:nvSpPr>
        <p:spPr>
          <a:xfrm rot="987708">
            <a:off x="4640511" y="6296440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55%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5FCAAE6-835A-1659-E1F4-FC5FC7FED517}"/>
              </a:ext>
            </a:extLst>
          </p:cNvPr>
          <p:cNvSpPr txBox="1"/>
          <p:nvPr/>
        </p:nvSpPr>
        <p:spPr>
          <a:xfrm rot="18791376">
            <a:off x="6999023" y="4564372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20%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F540F85-E865-3C14-EEBA-244F9BD6396B}"/>
              </a:ext>
            </a:extLst>
          </p:cNvPr>
          <p:cNvSpPr txBox="1"/>
          <p:nvPr/>
        </p:nvSpPr>
        <p:spPr>
          <a:xfrm rot="1363565">
            <a:off x="4745301" y="5355170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45%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17A1D2D-CDF3-2B9C-53E3-818E53B6BDBC}"/>
              </a:ext>
            </a:extLst>
          </p:cNvPr>
          <p:cNvSpPr txBox="1"/>
          <p:nvPr/>
        </p:nvSpPr>
        <p:spPr>
          <a:xfrm rot="3632185">
            <a:off x="3372277" y="4735614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40%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54EF0DB-E116-6B33-E556-D08DE678FA92}"/>
              </a:ext>
            </a:extLst>
          </p:cNvPr>
          <p:cNvSpPr txBox="1"/>
          <p:nvPr/>
        </p:nvSpPr>
        <p:spPr>
          <a:xfrm rot="16741502">
            <a:off x="2546882" y="2829853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50%</a:t>
            </a:r>
          </a:p>
        </p:txBody>
      </p:sp>
      <p:pic>
        <p:nvPicPr>
          <p:cNvPr id="102" name="Graphic 101" descr="Boy wearing backpack">
            <a:extLst>
              <a:ext uri="{FF2B5EF4-FFF2-40B4-BE49-F238E27FC236}">
                <a16:creationId xmlns:a16="http://schemas.microsoft.com/office/drawing/2014/main" id="{6361694D-3B22-410E-9126-872FB4238D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606990" y="2336796"/>
            <a:ext cx="937516" cy="2328268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8C373802-EC81-7A0B-63A9-A7367F537C41}"/>
              </a:ext>
            </a:extLst>
          </p:cNvPr>
          <p:cNvSpPr txBox="1"/>
          <p:nvPr/>
        </p:nvSpPr>
        <p:spPr>
          <a:xfrm rot="21061197">
            <a:off x="5260677" y="1964777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68%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E67A3A3-9E44-A2F2-A38B-ED20C50619E6}"/>
              </a:ext>
            </a:extLst>
          </p:cNvPr>
          <p:cNvSpPr txBox="1"/>
          <p:nvPr/>
        </p:nvSpPr>
        <p:spPr>
          <a:xfrm rot="21087081">
            <a:off x="5215450" y="1525915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75%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7431346-7CED-093D-7A8E-5F6ED0B56D23}"/>
              </a:ext>
            </a:extLst>
          </p:cNvPr>
          <p:cNvSpPr txBox="1"/>
          <p:nvPr/>
        </p:nvSpPr>
        <p:spPr>
          <a:xfrm>
            <a:off x="5224955" y="1045605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82%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E367951-AC70-CB01-2692-7C3996A6E09D}"/>
              </a:ext>
            </a:extLst>
          </p:cNvPr>
          <p:cNvSpPr txBox="1"/>
          <p:nvPr/>
        </p:nvSpPr>
        <p:spPr>
          <a:xfrm>
            <a:off x="5234460" y="565295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85%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FA7F3C5-269E-A507-8CD1-57093F10DA68}"/>
              </a:ext>
            </a:extLst>
          </p:cNvPr>
          <p:cNvSpPr txBox="1"/>
          <p:nvPr/>
        </p:nvSpPr>
        <p:spPr>
          <a:xfrm>
            <a:off x="5243965" y="84985"/>
            <a:ext cx="783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1E23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52%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89AAC4C-C101-FDBD-AAFF-E6C81BE3B3B1}"/>
              </a:ext>
            </a:extLst>
          </p:cNvPr>
          <p:cNvSpPr txBox="1"/>
          <p:nvPr/>
        </p:nvSpPr>
        <p:spPr>
          <a:xfrm>
            <a:off x="182744" y="131151"/>
            <a:ext cx="339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USAGE CHART</a:t>
            </a:r>
          </a:p>
        </p:txBody>
      </p:sp>
    </p:spTree>
    <p:extLst>
      <p:ext uri="{BB962C8B-B14F-4D97-AF65-F5344CB8AC3E}">
        <p14:creationId xmlns:p14="http://schemas.microsoft.com/office/powerpoint/2010/main" val="335395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40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37</cp:revision>
  <dcterms:created xsi:type="dcterms:W3CDTF">2024-02-09T15:29:29Z</dcterms:created>
  <dcterms:modified xsi:type="dcterms:W3CDTF">2024-08-10T14:48:52Z</dcterms:modified>
</cp:coreProperties>
</file>