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99FF"/>
    <a:srgbClr val="00CCFF"/>
    <a:srgbClr val="CC00CC"/>
    <a:srgbClr val="FF9900"/>
    <a:srgbClr val="00CC66"/>
    <a:srgbClr val="99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1466" autoAdjust="0"/>
  </p:normalViewPr>
  <p:slideViewPr>
    <p:cSldViewPr snapToGrid="0">
      <p:cViewPr varScale="1">
        <p:scale>
          <a:sx n="62" d="100"/>
          <a:sy n="62" d="100"/>
        </p:scale>
        <p:origin x="97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F440FF-AB39-4AE6-9062-8E4C72CA0D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DA084B2-B67E-40E3-A8D5-80724FD169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771040-3501-4D87-A9FA-174D78C7A1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6A14D-A5E3-4357-AD92-18CE148779C6}" type="datetimeFigureOut">
              <a:rPr lang="en-US" smtClean="0"/>
              <a:t>10/31/2020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79448B-BFBC-47D3-A773-9119475D3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904887-78E4-4C3A-892C-E4DF61272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EE8AF-C192-461D-BC12-80C08293BB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2150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6110C5-F4B0-46F5-9F0F-2DE9F650AF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46F4C4-0DBA-4979-BB05-CE08A7D432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6F9E6F-6AA1-4758-8578-8C44E5AACC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6A14D-A5E3-4357-AD92-18CE148779C6}" type="datetimeFigureOut">
              <a:rPr lang="en-US" smtClean="0"/>
              <a:t>10/31/2020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8D9C49-2D5A-45DE-9F3F-3EBA1FE634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4460EE-8B5C-4587-AED8-CE6F955C3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EE8AF-C192-461D-BC12-80C08293BB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4795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1ABEA2B-4220-4186-93A5-1EB30FA71EA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6570A13-60F7-4D03-B7FC-95C05D713E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F1C0C6-00C8-4CC2-A3C5-7861992103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6A14D-A5E3-4357-AD92-18CE148779C6}" type="datetimeFigureOut">
              <a:rPr lang="en-US" smtClean="0"/>
              <a:t>10/31/2020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6621C9-0AF0-4C2F-A087-AFD1C8A621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63A728-BAC9-4708-8C26-5E953DF14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EE8AF-C192-461D-BC12-80C08293BB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077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A13E44-295D-497A-BB8D-D5C44AFB40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1BB17D-0C50-4D62-9091-141545241E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CC08E2-97EB-40AC-B610-F63168DCA0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6A14D-A5E3-4357-AD92-18CE148779C6}" type="datetimeFigureOut">
              <a:rPr lang="en-US" smtClean="0"/>
              <a:t>10/31/2020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3B92D0-6F62-4E5F-86C7-B1F5DB5875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35697D-6292-4504-A838-E2696378B5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EE8AF-C192-461D-BC12-80C08293BB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0568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A88454-93B5-4048-A847-F221DE0EF5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F9A4E8-6D13-41B4-821C-05DCAA0618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B10C54-AEC9-4D72-AA37-A80A875800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6A14D-A5E3-4357-AD92-18CE148779C6}" type="datetimeFigureOut">
              <a:rPr lang="en-US" smtClean="0"/>
              <a:t>10/31/2020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5BB30F-9CF3-4B7F-A276-A3916E759D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161044-9496-4FB1-92A2-6AA0D4556D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EE8AF-C192-461D-BC12-80C08293BB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535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C9FFF9-3093-45D2-9AA9-227F06CF34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B84F27-19BB-4728-BD0C-B4FA752DF8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A1E2D4-619F-4CA2-9C84-63D29BCD1E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0C8780-6F24-4325-BA48-70617FA46D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6A14D-A5E3-4357-AD92-18CE148779C6}" type="datetimeFigureOut">
              <a:rPr lang="en-US" smtClean="0"/>
              <a:t>10/31/2020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08AEF3-96E8-41D8-80B8-B94FC9DC84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37506F-901D-4091-ADBC-F2A10349C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EE8AF-C192-461D-BC12-80C08293BB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0225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925EA1-4AC5-43A6-9FA8-BC917C50E4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6EF1B5-63BA-4936-BF3B-387C7DDD18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2E5EE36-D329-4636-BDC2-36A1C0CFBC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142E15C-D08F-4092-9CDB-D7F17D4003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C0B9995-CAA4-449A-8886-FE6F5D1490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33D7E58-72F3-4CD0-9DC3-CCC780B6C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6A14D-A5E3-4357-AD92-18CE148779C6}" type="datetimeFigureOut">
              <a:rPr lang="en-US" smtClean="0"/>
              <a:t>10/31/2020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F01309-CED9-47BE-A6A2-1F0796FF33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5BDAF68-F11D-4C4B-88CF-953D993814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EE8AF-C192-461D-BC12-80C08293BB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265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99F28C-0E44-4B57-9542-C55F8920E8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72650C4-3AED-472A-A797-498540B051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6A14D-A5E3-4357-AD92-18CE148779C6}" type="datetimeFigureOut">
              <a:rPr lang="en-US" smtClean="0"/>
              <a:t>10/31/2020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694F0D-D30C-4509-BE70-4B663520B7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63A84EA-3FC0-4FDC-B46C-1A585E80E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EE8AF-C192-461D-BC12-80C08293BB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9193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8403881-CDD0-47AB-AC7F-387E3940B1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6A14D-A5E3-4357-AD92-18CE148779C6}" type="datetimeFigureOut">
              <a:rPr lang="en-US" smtClean="0"/>
              <a:t>10/31/2020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E56BEFC-73E2-4EFD-9B5E-A65B11FB6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A9C343-0483-48A0-B7B4-40F781C547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EE8AF-C192-461D-BC12-80C08293BB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0164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7B4ADB-8B9B-4C92-A412-A80E485B9F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C6D6C5-EF0C-4208-B026-C76AD8CF54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B52CB6F-7AC7-474E-9F5E-FD337C5A7A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12B2CA-92A3-48F1-AE4A-C5F4B1E7DF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6A14D-A5E3-4357-AD92-18CE148779C6}" type="datetimeFigureOut">
              <a:rPr lang="en-US" smtClean="0"/>
              <a:t>10/31/2020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92A5C5-B8A4-40CB-A918-16B1156CB3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FECE86-904D-462B-B38F-3038190D66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EE8AF-C192-461D-BC12-80C08293BB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3341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556F3B-A238-4815-B582-467390DACE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99993FC-A03A-4498-83D9-BC0E0E40FE1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1074D0-333A-4BFA-AC30-13CC3CBD4E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78D8DE-98A9-4BDB-9803-1830EF053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6A14D-A5E3-4357-AD92-18CE148779C6}" type="datetimeFigureOut">
              <a:rPr lang="en-US" smtClean="0"/>
              <a:t>10/31/2020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AE0185-7B01-44AB-A0B1-234EB92D15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49FE42-AEDC-4C92-9C6F-F4CF9923C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EE8AF-C192-461D-BC12-80C08293BB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935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1070608-315E-48EB-9634-31F1DB8EE4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05F9C0-6BC5-4360-AC78-E7FCF16A6C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78E055-F8E5-4A68-BAB2-35667A113D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C6A14D-A5E3-4357-AD92-18CE148779C6}" type="datetimeFigureOut">
              <a:rPr lang="en-US" smtClean="0"/>
              <a:t>10/31/2020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295EEB-629B-4C07-AB5A-F75D707216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F98100-9C82-4057-902B-7FB1500477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FEE8AF-C192-461D-BC12-80C08293BB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1910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id="{98D88BC2-980D-4238-885E-A477A5143A17}"/>
              </a:ext>
            </a:extLst>
          </p:cNvPr>
          <p:cNvGrpSpPr/>
          <p:nvPr/>
        </p:nvGrpSpPr>
        <p:grpSpPr>
          <a:xfrm rot="16200000">
            <a:off x="4443714" y="2948263"/>
            <a:ext cx="2082382" cy="955490"/>
            <a:chOff x="6780628" y="2511079"/>
            <a:chExt cx="2940147" cy="1099923"/>
          </a:xfrm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45638559-7A7E-4D5C-AEDF-CDA04C23014E}"/>
                </a:ext>
              </a:extLst>
            </p:cNvPr>
            <p:cNvSpPr/>
            <p:nvPr/>
          </p:nvSpPr>
          <p:spPr>
            <a:xfrm>
              <a:off x="6780628" y="2511079"/>
              <a:ext cx="2940147" cy="1099923"/>
            </a:xfrm>
            <a:custGeom>
              <a:avLst/>
              <a:gdLst>
                <a:gd name="connsiteX0" fmla="*/ 1407684 w 2940147"/>
                <a:gd name="connsiteY0" fmla="*/ 0 h 1099923"/>
                <a:gd name="connsiteX1" fmla="*/ 1779418 w 2940147"/>
                <a:gd name="connsiteY1" fmla="*/ 224447 h 1099923"/>
                <a:gd name="connsiteX2" fmla="*/ 1808671 w 2940147"/>
                <a:gd name="connsiteY2" fmla="*/ 285648 h 1099923"/>
                <a:gd name="connsiteX3" fmla="*/ 1817671 w 2940147"/>
                <a:gd name="connsiteY3" fmla="*/ 274810 h 1099923"/>
                <a:gd name="connsiteX4" fmla="*/ 2052782 w 2940147"/>
                <a:gd name="connsiteY4" fmla="*/ 178047 h 1099923"/>
                <a:gd name="connsiteX5" fmla="*/ 2359150 w 2940147"/>
                <a:gd name="connsiteY5" fmla="*/ 379821 h 1099923"/>
                <a:gd name="connsiteX6" fmla="*/ 2384561 w 2940147"/>
                <a:gd name="connsiteY6" fmla="*/ 504881 h 1099923"/>
                <a:gd name="connsiteX7" fmla="*/ 2403591 w 2940147"/>
                <a:gd name="connsiteY7" fmla="*/ 496386 h 1099923"/>
                <a:gd name="connsiteX8" fmla="*/ 2482289 w 2940147"/>
                <a:gd name="connsiteY8" fmla="*/ 485338 h 1099923"/>
                <a:gd name="connsiteX9" fmla="*/ 2726141 w 2940147"/>
                <a:gd name="connsiteY9" fmla="*/ 635429 h 1099923"/>
                <a:gd name="connsiteX10" fmla="*/ 2742446 w 2940147"/>
                <a:gd name="connsiteY10" fmla="*/ 710423 h 1099923"/>
                <a:gd name="connsiteX11" fmla="*/ 2745397 w 2940147"/>
                <a:gd name="connsiteY11" fmla="*/ 710423 h 1099923"/>
                <a:gd name="connsiteX12" fmla="*/ 2940147 w 2940147"/>
                <a:gd name="connsiteY12" fmla="*/ 905173 h 1099923"/>
                <a:gd name="connsiteX13" fmla="*/ 2745397 w 2940147"/>
                <a:gd name="connsiteY13" fmla="*/ 1099923 h 1099923"/>
                <a:gd name="connsiteX14" fmla="*/ 194750 w 2940147"/>
                <a:gd name="connsiteY14" fmla="*/ 1099923 h 1099923"/>
                <a:gd name="connsiteX15" fmla="*/ 0 w 2940147"/>
                <a:gd name="connsiteY15" fmla="*/ 905173 h 1099923"/>
                <a:gd name="connsiteX16" fmla="*/ 118945 w 2940147"/>
                <a:gd name="connsiteY16" fmla="*/ 725728 h 1099923"/>
                <a:gd name="connsiteX17" fmla="*/ 132766 w 2940147"/>
                <a:gd name="connsiteY17" fmla="*/ 721437 h 1099923"/>
                <a:gd name="connsiteX18" fmla="*/ 147674 w 2940147"/>
                <a:gd name="connsiteY18" fmla="*/ 648048 h 1099923"/>
                <a:gd name="connsiteX19" fmla="*/ 394665 w 2940147"/>
                <a:gd name="connsiteY19" fmla="*/ 485339 h 1099923"/>
                <a:gd name="connsiteX20" fmla="*/ 454708 w 2940147"/>
                <a:gd name="connsiteY20" fmla="*/ 494361 h 1099923"/>
                <a:gd name="connsiteX21" fmla="*/ 469203 w 2940147"/>
                <a:gd name="connsiteY21" fmla="*/ 420769 h 1099923"/>
                <a:gd name="connsiteX22" fmla="*/ 826440 w 2940147"/>
                <a:gd name="connsiteY22" fmla="*/ 178047 h 1099923"/>
                <a:gd name="connsiteX23" fmla="*/ 977352 w 2940147"/>
                <a:gd name="connsiteY23" fmla="*/ 209278 h 1099923"/>
                <a:gd name="connsiteX24" fmla="*/ 1029368 w 2940147"/>
                <a:gd name="connsiteY24" fmla="*/ 238218 h 1099923"/>
                <a:gd name="connsiteX25" fmla="*/ 1035950 w 2940147"/>
                <a:gd name="connsiteY25" fmla="*/ 224447 h 1099923"/>
                <a:gd name="connsiteX26" fmla="*/ 1407684 w 2940147"/>
                <a:gd name="connsiteY26" fmla="*/ 0 h 10999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2940147" h="1099923">
                  <a:moveTo>
                    <a:pt x="1407684" y="0"/>
                  </a:moveTo>
                  <a:cubicBezTo>
                    <a:pt x="1562426" y="0"/>
                    <a:pt x="1698856" y="89032"/>
                    <a:pt x="1779418" y="224447"/>
                  </a:cubicBezTo>
                  <a:lnTo>
                    <a:pt x="1808671" y="285648"/>
                  </a:lnTo>
                  <a:lnTo>
                    <a:pt x="1817671" y="274810"/>
                  </a:lnTo>
                  <a:cubicBezTo>
                    <a:pt x="1877841" y="215025"/>
                    <a:pt x="1960965" y="178047"/>
                    <a:pt x="2052782" y="178047"/>
                  </a:cubicBezTo>
                  <a:cubicBezTo>
                    <a:pt x="2190507" y="178047"/>
                    <a:pt x="2308674" y="261247"/>
                    <a:pt x="2359150" y="379821"/>
                  </a:cubicBezTo>
                  <a:lnTo>
                    <a:pt x="2384561" y="504881"/>
                  </a:lnTo>
                  <a:lnTo>
                    <a:pt x="2403591" y="496386"/>
                  </a:lnTo>
                  <a:cubicBezTo>
                    <a:pt x="2428451" y="489206"/>
                    <a:pt x="2454884" y="485338"/>
                    <a:pt x="2482289" y="485338"/>
                  </a:cubicBezTo>
                  <a:cubicBezTo>
                    <a:pt x="2591910" y="485338"/>
                    <a:pt x="2685965" y="547227"/>
                    <a:pt x="2726141" y="635429"/>
                  </a:cubicBezTo>
                  <a:lnTo>
                    <a:pt x="2742446" y="710423"/>
                  </a:lnTo>
                  <a:lnTo>
                    <a:pt x="2745397" y="710423"/>
                  </a:lnTo>
                  <a:cubicBezTo>
                    <a:pt x="2852954" y="710423"/>
                    <a:pt x="2940147" y="797616"/>
                    <a:pt x="2940147" y="905173"/>
                  </a:cubicBezTo>
                  <a:cubicBezTo>
                    <a:pt x="2940147" y="1012730"/>
                    <a:pt x="2852954" y="1099923"/>
                    <a:pt x="2745397" y="1099923"/>
                  </a:cubicBezTo>
                  <a:lnTo>
                    <a:pt x="194750" y="1099923"/>
                  </a:lnTo>
                  <a:cubicBezTo>
                    <a:pt x="87193" y="1099923"/>
                    <a:pt x="0" y="1012730"/>
                    <a:pt x="0" y="905173"/>
                  </a:cubicBezTo>
                  <a:cubicBezTo>
                    <a:pt x="0" y="824505"/>
                    <a:pt x="49046" y="755292"/>
                    <a:pt x="118945" y="725728"/>
                  </a:cubicBezTo>
                  <a:lnTo>
                    <a:pt x="132766" y="721437"/>
                  </a:lnTo>
                  <a:lnTo>
                    <a:pt x="147674" y="648048"/>
                  </a:lnTo>
                  <a:cubicBezTo>
                    <a:pt x="188367" y="552431"/>
                    <a:pt x="283633" y="485339"/>
                    <a:pt x="394665" y="485339"/>
                  </a:cubicBezTo>
                  <a:lnTo>
                    <a:pt x="454708" y="494361"/>
                  </a:lnTo>
                  <a:lnTo>
                    <a:pt x="469203" y="420769"/>
                  </a:lnTo>
                  <a:cubicBezTo>
                    <a:pt x="528059" y="278131"/>
                    <a:pt x="665847" y="178047"/>
                    <a:pt x="826440" y="178047"/>
                  </a:cubicBezTo>
                  <a:cubicBezTo>
                    <a:pt x="879971" y="178047"/>
                    <a:pt x="930968" y="189167"/>
                    <a:pt x="977352" y="209278"/>
                  </a:cubicBezTo>
                  <a:lnTo>
                    <a:pt x="1029368" y="238218"/>
                  </a:lnTo>
                  <a:lnTo>
                    <a:pt x="1035950" y="224447"/>
                  </a:lnTo>
                  <a:cubicBezTo>
                    <a:pt x="1116512" y="89032"/>
                    <a:pt x="1252942" y="0"/>
                    <a:pt x="1407684" y="0"/>
                  </a:cubicBezTo>
                  <a:close/>
                </a:path>
              </a:pathLst>
            </a:custGeom>
            <a:noFill/>
            <a:ln w="101600">
              <a:solidFill>
                <a:schemeClr val="bg1">
                  <a:lumMod val="50000"/>
                </a:schemeClr>
              </a:solidFill>
              <a:extLst>
                <a:ext uri="{C807C97D-BFC1-408E-A445-0C87EB9F89A2}">
                  <ask:lineSketchStyleProps xmlns:ask="http://schemas.microsoft.com/office/drawing/2018/sketchyshapes" sd="3587556305">
                    <a:custGeom>
                      <a:avLst/>
                      <a:gdLst>
                        <a:gd name="connsiteX0" fmla="*/ 1407684 w 2940147"/>
                        <a:gd name="connsiteY0" fmla="*/ 0 h 1099923"/>
                        <a:gd name="connsiteX1" fmla="*/ 1779418 w 2940147"/>
                        <a:gd name="connsiteY1" fmla="*/ 224447 h 1099923"/>
                        <a:gd name="connsiteX2" fmla="*/ 1808671 w 2940147"/>
                        <a:gd name="connsiteY2" fmla="*/ 285648 h 1099923"/>
                        <a:gd name="connsiteX3" fmla="*/ 1817671 w 2940147"/>
                        <a:gd name="connsiteY3" fmla="*/ 274810 h 1099923"/>
                        <a:gd name="connsiteX4" fmla="*/ 2052782 w 2940147"/>
                        <a:gd name="connsiteY4" fmla="*/ 178047 h 1099923"/>
                        <a:gd name="connsiteX5" fmla="*/ 2359150 w 2940147"/>
                        <a:gd name="connsiteY5" fmla="*/ 379821 h 1099923"/>
                        <a:gd name="connsiteX6" fmla="*/ 2384561 w 2940147"/>
                        <a:gd name="connsiteY6" fmla="*/ 504881 h 1099923"/>
                        <a:gd name="connsiteX7" fmla="*/ 2403591 w 2940147"/>
                        <a:gd name="connsiteY7" fmla="*/ 496386 h 1099923"/>
                        <a:gd name="connsiteX8" fmla="*/ 2482289 w 2940147"/>
                        <a:gd name="connsiteY8" fmla="*/ 485338 h 1099923"/>
                        <a:gd name="connsiteX9" fmla="*/ 2726141 w 2940147"/>
                        <a:gd name="connsiteY9" fmla="*/ 635429 h 1099923"/>
                        <a:gd name="connsiteX10" fmla="*/ 2742446 w 2940147"/>
                        <a:gd name="connsiteY10" fmla="*/ 710423 h 1099923"/>
                        <a:gd name="connsiteX11" fmla="*/ 2745397 w 2940147"/>
                        <a:gd name="connsiteY11" fmla="*/ 710423 h 1099923"/>
                        <a:gd name="connsiteX12" fmla="*/ 2940147 w 2940147"/>
                        <a:gd name="connsiteY12" fmla="*/ 905173 h 1099923"/>
                        <a:gd name="connsiteX13" fmla="*/ 2745397 w 2940147"/>
                        <a:gd name="connsiteY13" fmla="*/ 1099923 h 1099923"/>
                        <a:gd name="connsiteX14" fmla="*/ 2082229 w 2940147"/>
                        <a:gd name="connsiteY14" fmla="*/ 1099923 h 1099923"/>
                        <a:gd name="connsiteX15" fmla="*/ 1495580 w 2940147"/>
                        <a:gd name="connsiteY15" fmla="*/ 1099923 h 1099923"/>
                        <a:gd name="connsiteX16" fmla="*/ 806905 w 2940147"/>
                        <a:gd name="connsiteY16" fmla="*/ 1099923 h 1099923"/>
                        <a:gd name="connsiteX17" fmla="*/ 194750 w 2940147"/>
                        <a:gd name="connsiteY17" fmla="*/ 1099923 h 1099923"/>
                        <a:gd name="connsiteX18" fmla="*/ 0 w 2940147"/>
                        <a:gd name="connsiteY18" fmla="*/ 905173 h 1099923"/>
                        <a:gd name="connsiteX19" fmla="*/ 118945 w 2940147"/>
                        <a:gd name="connsiteY19" fmla="*/ 725728 h 1099923"/>
                        <a:gd name="connsiteX20" fmla="*/ 132766 w 2940147"/>
                        <a:gd name="connsiteY20" fmla="*/ 721437 h 1099923"/>
                        <a:gd name="connsiteX21" fmla="*/ 147674 w 2940147"/>
                        <a:gd name="connsiteY21" fmla="*/ 648048 h 1099923"/>
                        <a:gd name="connsiteX22" fmla="*/ 394665 w 2940147"/>
                        <a:gd name="connsiteY22" fmla="*/ 485339 h 1099923"/>
                        <a:gd name="connsiteX23" fmla="*/ 454708 w 2940147"/>
                        <a:gd name="connsiteY23" fmla="*/ 494361 h 1099923"/>
                        <a:gd name="connsiteX24" fmla="*/ 469203 w 2940147"/>
                        <a:gd name="connsiteY24" fmla="*/ 420769 h 1099923"/>
                        <a:gd name="connsiteX25" fmla="*/ 826440 w 2940147"/>
                        <a:gd name="connsiteY25" fmla="*/ 178047 h 1099923"/>
                        <a:gd name="connsiteX26" fmla="*/ 977352 w 2940147"/>
                        <a:gd name="connsiteY26" fmla="*/ 209278 h 1099923"/>
                        <a:gd name="connsiteX27" fmla="*/ 1029368 w 2940147"/>
                        <a:gd name="connsiteY27" fmla="*/ 238218 h 1099923"/>
                        <a:gd name="connsiteX28" fmla="*/ 1035950 w 2940147"/>
                        <a:gd name="connsiteY28" fmla="*/ 224447 h 1099923"/>
                        <a:gd name="connsiteX29" fmla="*/ 1407684 w 2940147"/>
                        <a:gd name="connsiteY29" fmla="*/ 0 h 109992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  <a:cxn ang="0">
                          <a:pos x="connsiteX15" y="connsiteY15"/>
                        </a:cxn>
                        <a:cxn ang="0">
                          <a:pos x="connsiteX16" y="connsiteY16"/>
                        </a:cxn>
                        <a:cxn ang="0">
                          <a:pos x="connsiteX17" y="connsiteY17"/>
                        </a:cxn>
                        <a:cxn ang="0">
                          <a:pos x="connsiteX18" y="connsiteY18"/>
                        </a:cxn>
                        <a:cxn ang="0">
                          <a:pos x="connsiteX19" y="connsiteY19"/>
                        </a:cxn>
                        <a:cxn ang="0">
                          <a:pos x="connsiteX20" y="connsiteY20"/>
                        </a:cxn>
                        <a:cxn ang="0">
                          <a:pos x="connsiteX21" y="connsiteY21"/>
                        </a:cxn>
                        <a:cxn ang="0">
                          <a:pos x="connsiteX22" y="connsiteY22"/>
                        </a:cxn>
                        <a:cxn ang="0">
                          <a:pos x="connsiteX23" y="connsiteY23"/>
                        </a:cxn>
                        <a:cxn ang="0">
                          <a:pos x="connsiteX24" y="connsiteY24"/>
                        </a:cxn>
                        <a:cxn ang="0">
                          <a:pos x="connsiteX25" y="connsiteY25"/>
                        </a:cxn>
                        <a:cxn ang="0">
                          <a:pos x="connsiteX26" y="connsiteY26"/>
                        </a:cxn>
                        <a:cxn ang="0">
                          <a:pos x="connsiteX27" y="connsiteY27"/>
                        </a:cxn>
                        <a:cxn ang="0">
                          <a:pos x="connsiteX28" y="connsiteY28"/>
                        </a:cxn>
                        <a:cxn ang="0">
                          <a:pos x="connsiteX29" y="connsiteY29"/>
                        </a:cxn>
                      </a:cxnLst>
                      <a:rect l="l" t="t" r="r" b="b"/>
                      <a:pathLst>
                        <a:path w="2940147" h="1099923" fill="none" extrusionOk="0">
                          <a:moveTo>
                            <a:pt x="1407684" y="0"/>
                          </a:moveTo>
                          <a:cubicBezTo>
                            <a:pt x="1571041" y="19764"/>
                            <a:pt x="1715820" y="68166"/>
                            <a:pt x="1779418" y="224447"/>
                          </a:cubicBezTo>
                          <a:cubicBezTo>
                            <a:pt x="1794163" y="253753"/>
                            <a:pt x="1797052" y="259252"/>
                            <a:pt x="1808671" y="285648"/>
                          </a:cubicBezTo>
                          <a:cubicBezTo>
                            <a:pt x="1811359" y="281738"/>
                            <a:pt x="1815328" y="278117"/>
                            <a:pt x="1817671" y="274810"/>
                          </a:cubicBezTo>
                          <a:cubicBezTo>
                            <a:pt x="1879707" y="218871"/>
                            <a:pt x="1964445" y="176101"/>
                            <a:pt x="2052782" y="178047"/>
                          </a:cubicBezTo>
                          <a:cubicBezTo>
                            <a:pt x="2190963" y="209492"/>
                            <a:pt x="2338022" y="253606"/>
                            <a:pt x="2359150" y="379821"/>
                          </a:cubicBezTo>
                          <a:cubicBezTo>
                            <a:pt x="2370715" y="433518"/>
                            <a:pt x="2368811" y="458930"/>
                            <a:pt x="2384561" y="504881"/>
                          </a:cubicBezTo>
                          <a:cubicBezTo>
                            <a:pt x="2391592" y="502610"/>
                            <a:pt x="2396536" y="500634"/>
                            <a:pt x="2403591" y="496386"/>
                          </a:cubicBezTo>
                          <a:cubicBezTo>
                            <a:pt x="2427902" y="492343"/>
                            <a:pt x="2455696" y="484645"/>
                            <a:pt x="2482289" y="485338"/>
                          </a:cubicBezTo>
                          <a:cubicBezTo>
                            <a:pt x="2588580" y="486881"/>
                            <a:pt x="2682016" y="543909"/>
                            <a:pt x="2726141" y="635429"/>
                          </a:cubicBezTo>
                          <a:cubicBezTo>
                            <a:pt x="2735513" y="671546"/>
                            <a:pt x="2732188" y="679761"/>
                            <a:pt x="2742446" y="710423"/>
                          </a:cubicBezTo>
                          <a:cubicBezTo>
                            <a:pt x="2743756" y="710463"/>
                            <a:pt x="2744112" y="710518"/>
                            <a:pt x="2745397" y="710423"/>
                          </a:cubicBezTo>
                          <a:cubicBezTo>
                            <a:pt x="2862684" y="686986"/>
                            <a:pt x="2938499" y="800455"/>
                            <a:pt x="2940147" y="905173"/>
                          </a:cubicBezTo>
                          <a:cubicBezTo>
                            <a:pt x="2943130" y="1012645"/>
                            <a:pt x="2869451" y="1109170"/>
                            <a:pt x="2745397" y="1099923"/>
                          </a:cubicBezTo>
                          <a:cubicBezTo>
                            <a:pt x="2571054" y="1077234"/>
                            <a:pt x="2322943" y="1090513"/>
                            <a:pt x="2082229" y="1099923"/>
                          </a:cubicBezTo>
                          <a:cubicBezTo>
                            <a:pt x="1841515" y="1109333"/>
                            <a:pt x="1663490" y="1126871"/>
                            <a:pt x="1495580" y="1099923"/>
                          </a:cubicBezTo>
                          <a:cubicBezTo>
                            <a:pt x="1327670" y="1072975"/>
                            <a:pt x="1056157" y="1117491"/>
                            <a:pt x="806905" y="1099923"/>
                          </a:cubicBezTo>
                          <a:cubicBezTo>
                            <a:pt x="557653" y="1082355"/>
                            <a:pt x="448897" y="1098174"/>
                            <a:pt x="194750" y="1099923"/>
                          </a:cubicBezTo>
                          <a:cubicBezTo>
                            <a:pt x="77958" y="1094698"/>
                            <a:pt x="9891" y="1021861"/>
                            <a:pt x="0" y="905173"/>
                          </a:cubicBezTo>
                          <a:cubicBezTo>
                            <a:pt x="4420" y="826532"/>
                            <a:pt x="40909" y="768411"/>
                            <a:pt x="118945" y="725728"/>
                          </a:cubicBezTo>
                          <a:cubicBezTo>
                            <a:pt x="122354" y="724744"/>
                            <a:pt x="129151" y="721863"/>
                            <a:pt x="132766" y="721437"/>
                          </a:cubicBezTo>
                          <a:cubicBezTo>
                            <a:pt x="140733" y="687329"/>
                            <a:pt x="145536" y="665910"/>
                            <a:pt x="147674" y="648048"/>
                          </a:cubicBezTo>
                          <a:cubicBezTo>
                            <a:pt x="182653" y="551279"/>
                            <a:pt x="259166" y="490589"/>
                            <a:pt x="394665" y="485339"/>
                          </a:cubicBezTo>
                          <a:cubicBezTo>
                            <a:pt x="422908" y="491140"/>
                            <a:pt x="441327" y="490223"/>
                            <a:pt x="454708" y="494361"/>
                          </a:cubicBezTo>
                          <a:cubicBezTo>
                            <a:pt x="458745" y="465070"/>
                            <a:pt x="464077" y="445842"/>
                            <a:pt x="469203" y="420769"/>
                          </a:cubicBezTo>
                          <a:cubicBezTo>
                            <a:pt x="517020" y="247380"/>
                            <a:pt x="633083" y="172518"/>
                            <a:pt x="826440" y="178047"/>
                          </a:cubicBezTo>
                          <a:cubicBezTo>
                            <a:pt x="884578" y="175524"/>
                            <a:pt x="938476" y="182828"/>
                            <a:pt x="977352" y="209278"/>
                          </a:cubicBezTo>
                          <a:cubicBezTo>
                            <a:pt x="999167" y="222376"/>
                            <a:pt x="1010843" y="228491"/>
                            <a:pt x="1029368" y="238218"/>
                          </a:cubicBezTo>
                          <a:cubicBezTo>
                            <a:pt x="1032315" y="233196"/>
                            <a:pt x="1033711" y="229684"/>
                            <a:pt x="1035950" y="224447"/>
                          </a:cubicBezTo>
                          <a:cubicBezTo>
                            <a:pt x="1140975" y="85833"/>
                            <a:pt x="1261348" y="-30799"/>
                            <a:pt x="1407684" y="0"/>
                          </a:cubicBezTo>
                          <a:close/>
                        </a:path>
                        <a:path w="2940147" h="1099923" stroke="0" extrusionOk="0">
                          <a:moveTo>
                            <a:pt x="1407684" y="0"/>
                          </a:moveTo>
                          <a:cubicBezTo>
                            <a:pt x="1547956" y="-4047"/>
                            <a:pt x="1710599" y="68579"/>
                            <a:pt x="1779418" y="224447"/>
                          </a:cubicBezTo>
                          <a:cubicBezTo>
                            <a:pt x="1790883" y="244370"/>
                            <a:pt x="1799771" y="271774"/>
                            <a:pt x="1808671" y="285648"/>
                          </a:cubicBezTo>
                          <a:cubicBezTo>
                            <a:pt x="1811489" y="281328"/>
                            <a:pt x="1814098" y="279568"/>
                            <a:pt x="1817671" y="274810"/>
                          </a:cubicBezTo>
                          <a:cubicBezTo>
                            <a:pt x="1883184" y="223528"/>
                            <a:pt x="1969021" y="184565"/>
                            <a:pt x="2052782" y="178047"/>
                          </a:cubicBezTo>
                          <a:cubicBezTo>
                            <a:pt x="2210647" y="180587"/>
                            <a:pt x="2334639" y="269440"/>
                            <a:pt x="2359150" y="379821"/>
                          </a:cubicBezTo>
                          <a:cubicBezTo>
                            <a:pt x="2371981" y="423281"/>
                            <a:pt x="2372456" y="454735"/>
                            <a:pt x="2384561" y="504881"/>
                          </a:cubicBezTo>
                          <a:cubicBezTo>
                            <a:pt x="2393372" y="500190"/>
                            <a:pt x="2398766" y="497713"/>
                            <a:pt x="2403591" y="496386"/>
                          </a:cubicBezTo>
                          <a:cubicBezTo>
                            <a:pt x="2423854" y="489556"/>
                            <a:pt x="2454175" y="484643"/>
                            <a:pt x="2482289" y="485338"/>
                          </a:cubicBezTo>
                          <a:cubicBezTo>
                            <a:pt x="2593612" y="489230"/>
                            <a:pt x="2684606" y="549208"/>
                            <a:pt x="2726141" y="635429"/>
                          </a:cubicBezTo>
                          <a:cubicBezTo>
                            <a:pt x="2734372" y="663588"/>
                            <a:pt x="2738830" y="694540"/>
                            <a:pt x="2742446" y="710423"/>
                          </a:cubicBezTo>
                          <a:cubicBezTo>
                            <a:pt x="2743508" y="710303"/>
                            <a:pt x="2744320" y="710482"/>
                            <a:pt x="2745397" y="710423"/>
                          </a:cubicBezTo>
                          <a:cubicBezTo>
                            <a:pt x="2853387" y="697443"/>
                            <a:pt x="2927685" y="788748"/>
                            <a:pt x="2940147" y="905173"/>
                          </a:cubicBezTo>
                          <a:cubicBezTo>
                            <a:pt x="2924865" y="1013184"/>
                            <a:pt x="2836065" y="1119521"/>
                            <a:pt x="2745397" y="1099923"/>
                          </a:cubicBezTo>
                          <a:cubicBezTo>
                            <a:pt x="2466022" y="1110852"/>
                            <a:pt x="2418226" y="1125823"/>
                            <a:pt x="2107735" y="1099923"/>
                          </a:cubicBezTo>
                          <a:cubicBezTo>
                            <a:pt x="1797244" y="1074023"/>
                            <a:pt x="1737420" y="1125752"/>
                            <a:pt x="1495580" y="1099923"/>
                          </a:cubicBezTo>
                          <a:cubicBezTo>
                            <a:pt x="1253741" y="1074094"/>
                            <a:pt x="1128635" y="1132409"/>
                            <a:pt x="832412" y="1099923"/>
                          </a:cubicBezTo>
                          <a:cubicBezTo>
                            <a:pt x="536189" y="1067437"/>
                            <a:pt x="388101" y="1107814"/>
                            <a:pt x="194750" y="1099923"/>
                          </a:cubicBezTo>
                          <a:cubicBezTo>
                            <a:pt x="85518" y="1119786"/>
                            <a:pt x="481" y="986709"/>
                            <a:pt x="0" y="905173"/>
                          </a:cubicBezTo>
                          <a:cubicBezTo>
                            <a:pt x="-1502" y="820315"/>
                            <a:pt x="47775" y="764020"/>
                            <a:pt x="118945" y="725728"/>
                          </a:cubicBezTo>
                          <a:cubicBezTo>
                            <a:pt x="122080" y="725485"/>
                            <a:pt x="127407" y="723108"/>
                            <a:pt x="132766" y="721437"/>
                          </a:cubicBezTo>
                          <a:cubicBezTo>
                            <a:pt x="137854" y="703526"/>
                            <a:pt x="145031" y="664284"/>
                            <a:pt x="147674" y="648048"/>
                          </a:cubicBezTo>
                          <a:cubicBezTo>
                            <a:pt x="175934" y="557518"/>
                            <a:pt x="284768" y="482749"/>
                            <a:pt x="394665" y="485339"/>
                          </a:cubicBezTo>
                          <a:cubicBezTo>
                            <a:pt x="421516" y="490676"/>
                            <a:pt x="425758" y="487751"/>
                            <a:pt x="454708" y="494361"/>
                          </a:cubicBezTo>
                          <a:cubicBezTo>
                            <a:pt x="460801" y="473032"/>
                            <a:pt x="463174" y="444368"/>
                            <a:pt x="469203" y="420769"/>
                          </a:cubicBezTo>
                          <a:cubicBezTo>
                            <a:pt x="529539" y="263486"/>
                            <a:pt x="677716" y="199986"/>
                            <a:pt x="826440" y="178047"/>
                          </a:cubicBezTo>
                          <a:cubicBezTo>
                            <a:pt x="873902" y="185897"/>
                            <a:pt x="935280" y="190647"/>
                            <a:pt x="977352" y="209278"/>
                          </a:cubicBezTo>
                          <a:cubicBezTo>
                            <a:pt x="998554" y="218667"/>
                            <a:pt x="1016185" y="229371"/>
                            <a:pt x="1029368" y="238218"/>
                          </a:cubicBezTo>
                          <a:cubicBezTo>
                            <a:pt x="1031816" y="234440"/>
                            <a:pt x="1032862" y="230549"/>
                            <a:pt x="1035950" y="224447"/>
                          </a:cubicBezTo>
                          <a:cubicBezTo>
                            <a:pt x="1105061" y="95611"/>
                            <a:pt x="1223549" y="-3927"/>
                            <a:pt x="1407684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0EF4368C-8232-411F-B13C-C3E1EFAC5939}"/>
                </a:ext>
              </a:extLst>
            </p:cNvPr>
            <p:cNvSpPr/>
            <p:nvPr/>
          </p:nvSpPr>
          <p:spPr>
            <a:xfrm>
              <a:off x="7151790" y="3061040"/>
              <a:ext cx="1950007" cy="380391"/>
            </a:xfrm>
            <a:custGeom>
              <a:avLst/>
              <a:gdLst>
                <a:gd name="connsiteX0" fmla="*/ 0 w 2082019"/>
                <a:gd name="connsiteY0" fmla="*/ 337625 h 478302"/>
                <a:gd name="connsiteX1" fmla="*/ 196948 w 2082019"/>
                <a:gd name="connsiteY1" fmla="*/ 478302 h 478302"/>
                <a:gd name="connsiteX2" fmla="*/ 281354 w 2082019"/>
                <a:gd name="connsiteY2" fmla="*/ 126609 h 478302"/>
                <a:gd name="connsiteX3" fmla="*/ 562708 w 2082019"/>
                <a:gd name="connsiteY3" fmla="*/ 365760 h 478302"/>
                <a:gd name="connsiteX4" fmla="*/ 773724 w 2082019"/>
                <a:gd name="connsiteY4" fmla="*/ 0 h 478302"/>
                <a:gd name="connsiteX5" fmla="*/ 1167619 w 2082019"/>
                <a:gd name="connsiteY5" fmla="*/ 323557 h 478302"/>
                <a:gd name="connsiteX6" fmla="*/ 1448973 w 2082019"/>
                <a:gd name="connsiteY6" fmla="*/ 70339 h 478302"/>
                <a:gd name="connsiteX7" fmla="*/ 1716259 w 2082019"/>
                <a:gd name="connsiteY7" fmla="*/ 379828 h 478302"/>
                <a:gd name="connsiteX8" fmla="*/ 2082019 w 2082019"/>
                <a:gd name="connsiteY8" fmla="*/ 225083 h 478302"/>
                <a:gd name="connsiteX0" fmla="*/ 0 w 2082019"/>
                <a:gd name="connsiteY0" fmla="*/ 337625 h 484300"/>
                <a:gd name="connsiteX1" fmla="*/ 196948 w 2082019"/>
                <a:gd name="connsiteY1" fmla="*/ 478302 h 484300"/>
                <a:gd name="connsiteX2" fmla="*/ 281354 w 2082019"/>
                <a:gd name="connsiteY2" fmla="*/ 126609 h 484300"/>
                <a:gd name="connsiteX3" fmla="*/ 562708 w 2082019"/>
                <a:gd name="connsiteY3" fmla="*/ 365760 h 484300"/>
                <a:gd name="connsiteX4" fmla="*/ 773724 w 2082019"/>
                <a:gd name="connsiteY4" fmla="*/ 0 h 484300"/>
                <a:gd name="connsiteX5" fmla="*/ 1167619 w 2082019"/>
                <a:gd name="connsiteY5" fmla="*/ 323557 h 484300"/>
                <a:gd name="connsiteX6" fmla="*/ 1448973 w 2082019"/>
                <a:gd name="connsiteY6" fmla="*/ 70339 h 484300"/>
                <a:gd name="connsiteX7" fmla="*/ 1716259 w 2082019"/>
                <a:gd name="connsiteY7" fmla="*/ 379828 h 484300"/>
                <a:gd name="connsiteX8" fmla="*/ 2082019 w 2082019"/>
                <a:gd name="connsiteY8" fmla="*/ 225083 h 484300"/>
                <a:gd name="connsiteX0" fmla="*/ 0 w 2082019"/>
                <a:gd name="connsiteY0" fmla="*/ 337625 h 478651"/>
                <a:gd name="connsiteX1" fmla="*/ 196948 w 2082019"/>
                <a:gd name="connsiteY1" fmla="*/ 478302 h 478651"/>
                <a:gd name="connsiteX2" fmla="*/ 281354 w 2082019"/>
                <a:gd name="connsiteY2" fmla="*/ 126609 h 478651"/>
                <a:gd name="connsiteX3" fmla="*/ 562708 w 2082019"/>
                <a:gd name="connsiteY3" fmla="*/ 365760 h 478651"/>
                <a:gd name="connsiteX4" fmla="*/ 773724 w 2082019"/>
                <a:gd name="connsiteY4" fmla="*/ 0 h 478651"/>
                <a:gd name="connsiteX5" fmla="*/ 1167619 w 2082019"/>
                <a:gd name="connsiteY5" fmla="*/ 323557 h 478651"/>
                <a:gd name="connsiteX6" fmla="*/ 1448973 w 2082019"/>
                <a:gd name="connsiteY6" fmla="*/ 70339 h 478651"/>
                <a:gd name="connsiteX7" fmla="*/ 1716259 w 2082019"/>
                <a:gd name="connsiteY7" fmla="*/ 379828 h 478651"/>
                <a:gd name="connsiteX8" fmla="*/ 2082019 w 2082019"/>
                <a:gd name="connsiteY8" fmla="*/ 225083 h 478651"/>
                <a:gd name="connsiteX0" fmla="*/ 0 w 2082019"/>
                <a:gd name="connsiteY0" fmla="*/ 337625 h 478651"/>
                <a:gd name="connsiteX1" fmla="*/ 196948 w 2082019"/>
                <a:gd name="connsiteY1" fmla="*/ 478302 h 478651"/>
                <a:gd name="connsiteX2" fmla="*/ 281354 w 2082019"/>
                <a:gd name="connsiteY2" fmla="*/ 126609 h 478651"/>
                <a:gd name="connsiteX3" fmla="*/ 562708 w 2082019"/>
                <a:gd name="connsiteY3" fmla="*/ 365760 h 478651"/>
                <a:gd name="connsiteX4" fmla="*/ 773724 w 2082019"/>
                <a:gd name="connsiteY4" fmla="*/ 0 h 478651"/>
                <a:gd name="connsiteX5" fmla="*/ 1167619 w 2082019"/>
                <a:gd name="connsiteY5" fmla="*/ 323557 h 478651"/>
                <a:gd name="connsiteX6" fmla="*/ 1448973 w 2082019"/>
                <a:gd name="connsiteY6" fmla="*/ 70339 h 478651"/>
                <a:gd name="connsiteX7" fmla="*/ 1716259 w 2082019"/>
                <a:gd name="connsiteY7" fmla="*/ 379828 h 478651"/>
                <a:gd name="connsiteX8" fmla="*/ 2082019 w 2082019"/>
                <a:gd name="connsiteY8" fmla="*/ 225083 h 478651"/>
                <a:gd name="connsiteX0" fmla="*/ 0 w 2082019"/>
                <a:gd name="connsiteY0" fmla="*/ 337625 h 478651"/>
                <a:gd name="connsiteX1" fmla="*/ 196948 w 2082019"/>
                <a:gd name="connsiteY1" fmla="*/ 478302 h 478651"/>
                <a:gd name="connsiteX2" fmla="*/ 281354 w 2082019"/>
                <a:gd name="connsiteY2" fmla="*/ 126609 h 478651"/>
                <a:gd name="connsiteX3" fmla="*/ 562708 w 2082019"/>
                <a:gd name="connsiteY3" fmla="*/ 365760 h 478651"/>
                <a:gd name="connsiteX4" fmla="*/ 773724 w 2082019"/>
                <a:gd name="connsiteY4" fmla="*/ 0 h 478651"/>
                <a:gd name="connsiteX5" fmla="*/ 1167619 w 2082019"/>
                <a:gd name="connsiteY5" fmla="*/ 323557 h 478651"/>
                <a:gd name="connsiteX6" fmla="*/ 1448973 w 2082019"/>
                <a:gd name="connsiteY6" fmla="*/ 70339 h 478651"/>
                <a:gd name="connsiteX7" fmla="*/ 1716259 w 2082019"/>
                <a:gd name="connsiteY7" fmla="*/ 379828 h 478651"/>
                <a:gd name="connsiteX8" fmla="*/ 2082019 w 2082019"/>
                <a:gd name="connsiteY8" fmla="*/ 225083 h 478651"/>
                <a:gd name="connsiteX0" fmla="*/ 0 w 2082019"/>
                <a:gd name="connsiteY0" fmla="*/ 337625 h 478651"/>
                <a:gd name="connsiteX1" fmla="*/ 196948 w 2082019"/>
                <a:gd name="connsiteY1" fmla="*/ 478302 h 478651"/>
                <a:gd name="connsiteX2" fmla="*/ 281354 w 2082019"/>
                <a:gd name="connsiteY2" fmla="*/ 126609 h 478651"/>
                <a:gd name="connsiteX3" fmla="*/ 562708 w 2082019"/>
                <a:gd name="connsiteY3" fmla="*/ 365760 h 478651"/>
                <a:gd name="connsiteX4" fmla="*/ 773724 w 2082019"/>
                <a:gd name="connsiteY4" fmla="*/ 0 h 478651"/>
                <a:gd name="connsiteX5" fmla="*/ 1167619 w 2082019"/>
                <a:gd name="connsiteY5" fmla="*/ 323557 h 478651"/>
                <a:gd name="connsiteX6" fmla="*/ 1448973 w 2082019"/>
                <a:gd name="connsiteY6" fmla="*/ 70339 h 478651"/>
                <a:gd name="connsiteX7" fmla="*/ 1716259 w 2082019"/>
                <a:gd name="connsiteY7" fmla="*/ 379828 h 478651"/>
                <a:gd name="connsiteX8" fmla="*/ 2082019 w 2082019"/>
                <a:gd name="connsiteY8" fmla="*/ 225083 h 478651"/>
                <a:gd name="connsiteX0" fmla="*/ 0 w 2082019"/>
                <a:gd name="connsiteY0" fmla="*/ 337625 h 478651"/>
                <a:gd name="connsiteX1" fmla="*/ 196948 w 2082019"/>
                <a:gd name="connsiteY1" fmla="*/ 478302 h 478651"/>
                <a:gd name="connsiteX2" fmla="*/ 281354 w 2082019"/>
                <a:gd name="connsiteY2" fmla="*/ 126609 h 478651"/>
                <a:gd name="connsiteX3" fmla="*/ 562708 w 2082019"/>
                <a:gd name="connsiteY3" fmla="*/ 365760 h 478651"/>
                <a:gd name="connsiteX4" fmla="*/ 773724 w 2082019"/>
                <a:gd name="connsiteY4" fmla="*/ 0 h 478651"/>
                <a:gd name="connsiteX5" fmla="*/ 1167619 w 2082019"/>
                <a:gd name="connsiteY5" fmla="*/ 323557 h 478651"/>
                <a:gd name="connsiteX6" fmla="*/ 1448973 w 2082019"/>
                <a:gd name="connsiteY6" fmla="*/ 70339 h 478651"/>
                <a:gd name="connsiteX7" fmla="*/ 1716259 w 2082019"/>
                <a:gd name="connsiteY7" fmla="*/ 379828 h 478651"/>
                <a:gd name="connsiteX8" fmla="*/ 2082019 w 2082019"/>
                <a:gd name="connsiteY8" fmla="*/ 225083 h 478651"/>
                <a:gd name="connsiteX0" fmla="*/ 0 w 2082019"/>
                <a:gd name="connsiteY0" fmla="*/ 337625 h 478651"/>
                <a:gd name="connsiteX1" fmla="*/ 196948 w 2082019"/>
                <a:gd name="connsiteY1" fmla="*/ 478302 h 478651"/>
                <a:gd name="connsiteX2" fmla="*/ 281354 w 2082019"/>
                <a:gd name="connsiteY2" fmla="*/ 126609 h 478651"/>
                <a:gd name="connsiteX3" fmla="*/ 562708 w 2082019"/>
                <a:gd name="connsiteY3" fmla="*/ 365760 h 478651"/>
                <a:gd name="connsiteX4" fmla="*/ 773724 w 2082019"/>
                <a:gd name="connsiteY4" fmla="*/ 0 h 478651"/>
                <a:gd name="connsiteX5" fmla="*/ 1167619 w 2082019"/>
                <a:gd name="connsiteY5" fmla="*/ 323557 h 478651"/>
                <a:gd name="connsiteX6" fmla="*/ 1448973 w 2082019"/>
                <a:gd name="connsiteY6" fmla="*/ 70339 h 478651"/>
                <a:gd name="connsiteX7" fmla="*/ 1716259 w 2082019"/>
                <a:gd name="connsiteY7" fmla="*/ 379828 h 478651"/>
                <a:gd name="connsiteX8" fmla="*/ 2082019 w 2082019"/>
                <a:gd name="connsiteY8" fmla="*/ 225083 h 478651"/>
                <a:gd name="connsiteX0" fmla="*/ 0 w 2082019"/>
                <a:gd name="connsiteY0" fmla="*/ 337625 h 478651"/>
                <a:gd name="connsiteX1" fmla="*/ 196948 w 2082019"/>
                <a:gd name="connsiteY1" fmla="*/ 478302 h 478651"/>
                <a:gd name="connsiteX2" fmla="*/ 281354 w 2082019"/>
                <a:gd name="connsiteY2" fmla="*/ 126609 h 478651"/>
                <a:gd name="connsiteX3" fmla="*/ 562708 w 2082019"/>
                <a:gd name="connsiteY3" fmla="*/ 365760 h 478651"/>
                <a:gd name="connsiteX4" fmla="*/ 773724 w 2082019"/>
                <a:gd name="connsiteY4" fmla="*/ 0 h 478651"/>
                <a:gd name="connsiteX5" fmla="*/ 1167619 w 2082019"/>
                <a:gd name="connsiteY5" fmla="*/ 323557 h 478651"/>
                <a:gd name="connsiteX6" fmla="*/ 1448973 w 2082019"/>
                <a:gd name="connsiteY6" fmla="*/ 70339 h 478651"/>
                <a:gd name="connsiteX7" fmla="*/ 1716259 w 2082019"/>
                <a:gd name="connsiteY7" fmla="*/ 379828 h 478651"/>
                <a:gd name="connsiteX8" fmla="*/ 2082019 w 2082019"/>
                <a:gd name="connsiteY8" fmla="*/ 225083 h 478651"/>
                <a:gd name="connsiteX0" fmla="*/ 0 w 2082019"/>
                <a:gd name="connsiteY0" fmla="*/ 337625 h 478651"/>
                <a:gd name="connsiteX1" fmla="*/ 196948 w 2082019"/>
                <a:gd name="connsiteY1" fmla="*/ 478302 h 478651"/>
                <a:gd name="connsiteX2" fmla="*/ 281354 w 2082019"/>
                <a:gd name="connsiteY2" fmla="*/ 126609 h 478651"/>
                <a:gd name="connsiteX3" fmla="*/ 562708 w 2082019"/>
                <a:gd name="connsiteY3" fmla="*/ 365760 h 478651"/>
                <a:gd name="connsiteX4" fmla="*/ 773724 w 2082019"/>
                <a:gd name="connsiteY4" fmla="*/ 0 h 478651"/>
                <a:gd name="connsiteX5" fmla="*/ 1167619 w 2082019"/>
                <a:gd name="connsiteY5" fmla="*/ 323557 h 478651"/>
                <a:gd name="connsiteX6" fmla="*/ 1448973 w 2082019"/>
                <a:gd name="connsiteY6" fmla="*/ 70339 h 478651"/>
                <a:gd name="connsiteX7" fmla="*/ 1716259 w 2082019"/>
                <a:gd name="connsiteY7" fmla="*/ 379828 h 478651"/>
                <a:gd name="connsiteX8" fmla="*/ 2082019 w 2082019"/>
                <a:gd name="connsiteY8" fmla="*/ 225083 h 478651"/>
                <a:gd name="connsiteX0" fmla="*/ 0 w 2082019"/>
                <a:gd name="connsiteY0" fmla="*/ 337625 h 478651"/>
                <a:gd name="connsiteX1" fmla="*/ 196948 w 2082019"/>
                <a:gd name="connsiteY1" fmla="*/ 478302 h 478651"/>
                <a:gd name="connsiteX2" fmla="*/ 281354 w 2082019"/>
                <a:gd name="connsiteY2" fmla="*/ 126609 h 478651"/>
                <a:gd name="connsiteX3" fmla="*/ 562708 w 2082019"/>
                <a:gd name="connsiteY3" fmla="*/ 365760 h 478651"/>
                <a:gd name="connsiteX4" fmla="*/ 773724 w 2082019"/>
                <a:gd name="connsiteY4" fmla="*/ 0 h 478651"/>
                <a:gd name="connsiteX5" fmla="*/ 1167619 w 2082019"/>
                <a:gd name="connsiteY5" fmla="*/ 323557 h 478651"/>
                <a:gd name="connsiteX6" fmla="*/ 1448973 w 2082019"/>
                <a:gd name="connsiteY6" fmla="*/ 70339 h 478651"/>
                <a:gd name="connsiteX7" fmla="*/ 1716259 w 2082019"/>
                <a:gd name="connsiteY7" fmla="*/ 379828 h 478651"/>
                <a:gd name="connsiteX8" fmla="*/ 2082019 w 2082019"/>
                <a:gd name="connsiteY8" fmla="*/ 225083 h 478651"/>
                <a:gd name="connsiteX0" fmla="*/ 0 w 2082019"/>
                <a:gd name="connsiteY0" fmla="*/ 337625 h 478651"/>
                <a:gd name="connsiteX1" fmla="*/ 196948 w 2082019"/>
                <a:gd name="connsiteY1" fmla="*/ 478302 h 478651"/>
                <a:gd name="connsiteX2" fmla="*/ 281354 w 2082019"/>
                <a:gd name="connsiteY2" fmla="*/ 126609 h 478651"/>
                <a:gd name="connsiteX3" fmla="*/ 562708 w 2082019"/>
                <a:gd name="connsiteY3" fmla="*/ 365760 h 478651"/>
                <a:gd name="connsiteX4" fmla="*/ 773724 w 2082019"/>
                <a:gd name="connsiteY4" fmla="*/ 0 h 478651"/>
                <a:gd name="connsiteX5" fmla="*/ 1167619 w 2082019"/>
                <a:gd name="connsiteY5" fmla="*/ 323557 h 478651"/>
                <a:gd name="connsiteX6" fmla="*/ 1448973 w 2082019"/>
                <a:gd name="connsiteY6" fmla="*/ 70339 h 478651"/>
                <a:gd name="connsiteX7" fmla="*/ 1716259 w 2082019"/>
                <a:gd name="connsiteY7" fmla="*/ 379828 h 478651"/>
                <a:gd name="connsiteX8" fmla="*/ 2082019 w 2082019"/>
                <a:gd name="connsiteY8" fmla="*/ 225083 h 478651"/>
                <a:gd name="connsiteX0" fmla="*/ 0 w 2082019"/>
                <a:gd name="connsiteY0" fmla="*/ 337625 h 478651"/>
                <a:gd name="connsiteX1" fmla="*/ 196948 w 2082019"/>
                <a:gd name="connsiteY1" fmla="*/ 478302 h 478651"/>
                <a:gd name="connsiteX2" fmla="*/ 281354 w 2082019"/>
                <a:gd name="connsiteY2" fmla="*/ 126609 h 478651"/>
                <a:gd name="connsiteX3" fmla="*/ 562708 w 2082019"/>
                <a:gd name="connsiteY3" fmla="*/ 365760 h 478651"/>
                <a:gd name="connsiteX4" fmla="*/ 773724 w 2082019"/>
                <a:gd name="connsiteY4" fmla="*/ 0 h 478651"/>
                <a:gd name="connsiteX5" fmla="*/ 1167619 w 2082019"/>
                <a:gd name="connsiteY5" fmla="*/ 323557 h 478651"/>
                <a:gd name="connsiteX6" fmla="*/ 1448973 w 2082019"/>
                <a:gd name="connsiteY6" fmla="*/ 70339 h 478651"/>
                <a:gd name="connsiteX7" fmla="*/ 1716259 w 2082019"/>
                <a:gd name="connsiteY7" fmla="*/ 379828 h 478651"/>
                <a:gd name="connsiteX8" fmla="*/ 2082019 w 2082019"/>
                <a:gd name="connsiteY8" fmla="*/ 225083 h 478651"/>
                <a:gd name="connsiteX0" fmla="*/ 0 w 2082019"/>
                <a:gd name="connsiteY0" fmla="*/ 337625 h 478651"/>
                <a:gd name="connsiteX1" fmla="*/ 196948 w 2082019"/>
                <a:gd name="connsiteY1" fmla="*/ 478302 h 478651"/>
                <a:gd name="connsiteX2" fmla="*/ 281354 w 2082019"/>
                <a:gd name="connsiteY2" fmla="*/ 126609 h 478651"/>
                <a:gd name="connsiteX3" fmla="*/ 562708 w 2082019"/>
                <a:gd name="connsiteY3" fmla="*/ 365760 h 478651"/>
                <a:gd name="connsiteX4" fmla="*/ 773724 w 2082019"/>
                <a:gd name="connsiteY4" fmla="*/ 0 h 478651"/>
                <a:gd name="connsiteX5" fmla="*/ 1167619 w 2082019"/>
                <a:gd name="connsiteY5" fmla="*/ 323557 h 478651"/>
                <a:gd name="connsiteX6" fmla="*/ 1448973 w 2082019"/>
                <a:gd name="connsiteY6" fmla="*/ 70339 h 478651"/>
                <a:gd name="connsiteX7" fmla="*/ 1716259 w 2082019"/>
                <a:gd name="connsiteY7" fmla="*/ 379828 h 478651"/>
                <a:gd name="connsiteX8" fmla="*/ 2082019 w 2082019"/>
                <a:gd name="connsiteY8" fmla="*/ 225083 h 478651"/>
                <a:gd name="connsiteX0" fmla="*/ 0 w 2082019"/>
                <a:gd name="connsiteY0" fmla="*/ 337625 h 478651"/>
                <a:gd name="connsiteX1" fmla="*/ 196948 w 2082019"/>
                <a:gd name="connsiteY1" fmla="*/ 478302 h 478651"/>
                <a:gd name="connsiteX2" fmla="*/ 281354 w 2082019"/>
                <a:gd name="connsiteY2" fmla="*/ 126609 h 478651"/>
                <a:gd name="connsiteX3" fmla="*/ 562708 w 2082019"/>
                <a:gd name="connsiteY3" fmla="*/ 365760 h 478651"/>
                <a:gd name="connsiteX4" fmla="*/ 773724 w 2082019"/>
                <a:gd name="connsiteY4" fmla="*/ 0 h 478651"/>
                <a:gd name="connsiteX5" fmla="*/ 1167619 w 2082019"/>
                <a:gd name="connsiteY5" fmla="*/ 323557 h 478651"/>
                <a:gd name="connsiteX6" fmla="*/ 1448973 w 2082019"/>
                <a:gd name="connsiteY6" fmla="*/ 70339 h 478651"/>
                <a:gd name="connsiteX7" fmla="*/ 1716259 w 2082019"/>
                <a:gd name="connsiteY7" fmla="*/ 379828 h 478651"/>
                <a:gd name="connsiteX8" fmla="*/ 2082019 w 2082019"/>
                <a:gd name="connsiteY8" fmla="*/ 225083 h 478651"/>
                <a:gd name="connsiteX0" fmla="*/ 0 w 2082019"/>
                <a:gd name="connsiteY0" fmla="*/ 337625 h 478651"/>
                <a:gd name="connsiteX1" fmla="*/ 196948 w 2082019"/>
                <a:gd name="connsiteY1" fmla="*/ 478302 h 478651"/>
                <a:gd name="connsiteX2" fmla="*/ 281354 w 2082019"/>
                <a:gd name="connsiteY2" fmla="*/ 126609 h 478651"/>
                <a:gd name="connsiteX3" fmla="*/ 562708 w 2082019"/>
                <a:gd name="connsiteY3" fmla="*/ 365760 h 478651"/>
                <a:gd name="connsiteX4" fmla="*/ 773724 w 2082019"/>
                <a:gd name="connsiteY4" fmla="*/ 0 h 478651"/>
                <a:gd name="connsiteX5" fmla="*/ 1167619 w 2082019"/>
                <a:gd name="connsiteY5" fmla="*/ 323557 h 478651"/>
                <a:gd name="connsiteX6" fmla="*/ 1448973 w 2082019"/>
                <a:gd name="connsiteY6" fmla="*/ 70339 h 478651"/>
                <a:gd name="connsiteX7" fmla="*/ 1716259 w 2082019"/>
                <a:gd name="connsiteY7" fmla="*/ 379828 h 478651"/>
                <a:gd name="connsiteX8" fmla="*/ 2082019 w 2082019"/>
                <a:gd name="connsiteY8" fmla="*/ 225083 h 478651"/>
                <a:gd name="connsiteX0" fmla="*/ 0 w 2082019"/>
                <a:gd name="connsiteY0" fmla="*/ 337625 h 478651"/>
                <a:gd name="connsiteX1" fmla="*/ 196948 w 2082019"/>
                <a:gd name="connsiteY1" fmla="*/ 478302 h 478651"/>
                <a:gd name="connsiteX2" fmla="*/ 281354 w 2082019"/>
                <a:gd name="connsiteY2" fmla="*/ 126609 h 478651"/>
                <a:gd name="connsiteX3" fmla="*/ 562708 w 2082019"/>
                <a:gd name="connsiteY3" fmla="*/ 365760 h 478651"/>
                <a:gd name="connsiteX4" fmla="*/ 773724 w 2082019"/>
                <a:gd name="connsiteY4" fmla="*/ 0 h 478651"/>
                <a:gd name="connsiteX5" fmla="*/ 1167619 w 2082019"/>
                <a:gd name="connsiteY5" fmla="*/ 323557 h 478651"/>
                <a:gd name="connsiteX6" fmla="*/ 1448973 w 2082019"/>
                <a:gd name="connsiteY6" fmla="*/ 70339 h 478651"/>
                <a:gd name="connsiteX7" fmla="*/ 1716259 w 2082019"/>
                <a:gd name="connsiteY7" fmla="*/ 379828 h 478651"/>
                <a:gd name="connsiteX8" fmla="*/ 2082019 w 2082019"/>
                <a:gd name="connsiteY8" fmla="*/ 225083 h 4786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82019" h="478651">
                  <a:moveTo>
                    <a:pt x="0" y="337625"/>
                  </a:moveTo>
                  <a:cubicBezTo>
                    <a:pt x="65649" y="384517"/>
                    <a:pt x="23447" y="485335"/>
                    <a:pt x="196948" y="478302"/>
                  </a:cubicBezTo>
                  <a:cubicBezTo>
                    <a:pt x="370449" y="471269"/>
                    <a:pt x="279500" y="145366"/>
                    <a:pt x="281354" y="126609"/>
                  </a:cubicBezTo>
                  <a:cubicBezTo>
                    <a:pt x="309080" y="181988"/>
                    <a:pt x="271975" y="370449"/>
                    <a:pt x="562708" y="365760"/>
                  </a:cubicBezTo>
                  <a:cubicBezTo>
                    <a:pt x="853441" y="361071"/>
                    <a:pt x="752872" y="66140"/>
                    <a:pt x="773724" y="0"/>
                  </a:cubicBezTo>
                  <a:cubicBezTo>
                    <a:pt x="779857" y="114806"/>
                    <a:pt x="899993" y="348858"/>
                    <a:pt x="1167619" y="323557"/>
                  </a:cubicBezTo>
                  <a:cubicBezTo>
                    <a:pt x="1435245" y="298256"/>
                    <a:pt x="1438631" y="199944"/>
                    <a:pt x="1448973" y="70339"/>
                  </a:cubicBezTo>
                  <a:cubicBezTo>
                    <a:pt x="1451148" y="183933"/>
                    <a:pt x="1517849" y="368827"/>
                    <a:pt x="1716259" y="379828"/>
                  </a:cubicBezTo>
                  <a:cubicBezTo>
                    <a:pt x="1914669" y="390829"/>
                    <a:pt x="1998344" y="304480"/>
                    <a:pt x="2082019" y="225083"/>
                  </a:cubicBezTo>
                </a:path>
              </a:pathLst>
            </a:custGeom>
            <a:noFill/>
            <a:ln w="5715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7C0F93AA-BAAA-4312-A385-D375AF5FBD06}"/>
                </a:ext>
              </a:extLst>
            </p:cNvPr>
            <p:cNvSpPr/>
            <p:nvPr/>
          </p:nvSpPr>
          <p:spPr>
            <a:xfrm>
              <a:off x="8184402" y="3316873"/>
              <a:ext cx="0" cy="187748"/>
            </a:xfrm>
            <a:custGeom>
              <a:avLst/>
              <a:gdLst>
                <a:gd name="connsiteX0" fmla="*/ 0 w 0"/>
                <a:gd name="connsiteY0" fmla="*/ 0 h 187748"/>
                <a:gd name="connsiteX1" fmla="*/ 0 w 0"/>
                <a:gd name="connsiteY1" fmla="*/ 187748 h 1877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187748">
                  <a:moveTo>
                    <a:pt x="0" y="0"/>
                  </a:moveTo>
                  <a:lnTo>
                    <a:pt x="0" y="187748"/>
                  </a:lnTo>
                </a:path>
              </a:pathLst>
            </a:custGeom>
            <a:noFill/>
            <a:ln w="5715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A69C6516-D417-4B04-8A3A-E745D4D6C40A}"/>
                </a:ext>
              </a:extLst>
            </p:cNvPr>
            <p:cNvSpPr/>
            <p:nvPr/>
          </p:nvSpPr>
          <p:spPr>
            <a:xfrm>
              <a:off x="7690116" y="3410747"/>
              <a:ext cx="0" cy="187748"/>
            </a:xfrm>
            <a:custGeom>
              <a:avLst/>
              <a:gdLst>
                <a:gd name="connsiteX0" fmla="*/ 0 w 0"/>
                <a:gd name="connsiteY0" fmla="*/ 0 h 187748"/>
                <a:gd name="connsiteX1" fmla="*/ 0 w 0"/>
                <a:gd name="connsiteY1" fmla="*/ 187748 h 1877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187748">
                  <a:moveTo>
                    <a:pt x="0" y="0"/>
                  </a:moveTo>
                  <a:lnTo>
                    <a:pt x="0" y="187748"/>
                  </a:lnTo>
                </a:path>
              </a:pathLst>
            </a:custGeom>
            <a:noFill/>
            <a:ln w="5715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AA666F49-54AB-4B03-981E-8A2933D2B13F}"/>
                </a:ext>
              </a:extLst>
            </p:cNvPr>
            <p:cNvSpPr/>
            <p:nvPr/>
          </p:nvSpPr>
          <p:spPr>
            <a:xfrm>
              <a:off x="9042014" y="3423253"/>
              <a:ext cx="0" cy="187748"/>
            </a:xfrm>
            <a:custGeom>
              <a:avLst/>
              <a:gdLst>
                <a:gd name="connsiteX0" fmla="*/ 0 w 0"/>
                <a:gd name="connsiteY0" fmla="*/ 0 h 187748"/>
                <a:gd name="connsiteX1" fmla="*/ 0 w 0"/>
                <a:gd name="connsiteY1" fmla="*/ 187748 h 1877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187748">
                  <a:moveTo>
                    <a:pt x="0" y="0"/>
                  </a:moveTo>
                  <a:lnTo>
                    <a:pt x="0" y="187748"/>
                  </a:lnTo>
                </a:path>
              </a:pathLst>
            </a:custGeom>
            <a:noFill/>
            <a:ln w="5715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76AA11EE-19F2-4823-8084-F8492955C488}"/>
              </a:ext>
            </a:extLst>
          </p:cNvPr>
          <p:cNvGrpSpPr/>
          <p:nvPr/>
        </p:nvGrpSpPr>
        <p:grpSpPr>
          <a:xfrm rot="5400000" flipH="1">
            <a:off x="5621443" y="2945271"/>
            <a:ext cx="2082382" cy="955490"/>
            <a:chOff x="6780628" y="2511079"/>
            <a:chExt cx="2940147" cy="1099923"/>
          </a:xfrm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7016A1D0-DA11-455D-BA7B-13031A9FBFF2}"/>
                </a:ext>
              </a:extLst>
            </p:cNvPr>
            <p:cNvSpPr/>
            <p:nvPr/>
          </p:nvSpPr>
          <p:spPr>
            <a:xfrm>
              <a:off x="6780628" y="2511079"/>
              <a:ext cx="2940147" cy="1099923"/>
            </a:xfrm>
            <a:custGeom>
              <a:avLst/>
              <a:gdLst>
                <a:gd name="connsiteX0" fmla="*/ 1407684 w 2940147"/>
                <a:gd name="connsiteY0" fmla="*/ 0 h 1099923"/>
                <a:gd name="connsiteX1" fmla="*/ 1779418 w 2940147"/>
                <a:gd name="connsiteY1" fmla="*/ 224447 h 1099923"/>
                <a:gd name="connsiteX2" fmla="*/ 1808671 w 2940147"/>
                <a:gd name="connsiteY2" fmla="*/ 285648 h 1099923"/>
                <a:gd name="connsiteX3" fmla="*/ 1817671 w 2940147"/>
                <a:gd name="connsiteY3" fmla="*/ 274810 h 1099923"/>
                <a:gd name="connsiteX4" fmla="*/ 2052782 w 2940147"/>
                <a:gd name="connsiteY4" fmla="*/ 178047 h 1099923"/>
                <a:gd name="connsiteX5" fmla="*/ 2359150 w 2940147"/>
                <a:gd name="connsiteY5" fmla="*/ 379821 h 1099923"/>
                <a:gd name="connsiteX6" fmla="*/ 2384561 w 2940147"/>
                <a:gd name="connsiteY6" fmla="*/ 504881 h 1099923"/>
                <a:gd name="connsiteX7" fmla="*/ 2403591 w 2940147"/>
                <a:gd name="connsiteY7" fmla="*/ 496386 h 1099923"/>
                <a:gd name="connsiteX8" fmla="*/ 2482289 w 2940147"/>
                <a:gd name="connsiteY8" fmla="*/ 485338 h 1099923"/>
                <a:gd name="connsiteX9" fmla="*/ 2726141 w 2940147"/>
                <a:gd name="connsiteY9" fmla="*/ 635429 h 1099923"/>
                <a:gd name="connsiteX10" fmla="*/ 2742446 w 2940147"/>
                <a:gd name="connsiteY10" fmla="*/ 710423 h 1099923"/>
                <a:gd name="connsiteX11" fmla="*/ 2745397 w 2940147"/>
                <a:gd name="connsiteY11" fmla="*/ 710423 h 1099923"/>
                <a:gd name="connsiteX12" fmla="*/ 2940147 w 2940147"/>
                <a:gd name="connsiteY12" fmla="*/ 905173 h 1099923"/>
                <a:gd name="connsiteX13" fmla="*/ 2745397 w 2940147"/>
                <a:gd name="connsiteY13" fmla="*/ 1099923 h 1099923"/>
                <a:gd name="connsiteX14" fmla="*/ 194750 w 2940147"/>
                <a:gd name="connsiteY14" fmla="*/ 1099923 h 1099923"/>
                <a:gd name="connsiteX15" fmla="*/ 0 w 2940147"/>
                <a:gd name="connsiteY15" fmla="*/ 905173 h 1099923"/>
                <a:gd name="connsiteX16" fmla="*/ 118945 w 2940147"/>
                <a:gd name="connsiteY16" fmla="*/ 725728 h 1099923"/>
                <a:gd name="connsiteX17" fmla="*/ 132766 w 2940147"/>
                <a:gd name="connsiteY17" fmla="*/ 721437 h 1099923"/>
                <a:gd name="connsiteX18" fmla="*/ 147674 w 2940147"/>
                <a:gd name="connsiteY18" fmla="*/ 648048 h 1099923"/>
                <a:gd name="connsiteX19" fmla="*/ 394665 w 2940147"/>
                <a:gd name="connsiteY19" fmla="*/ 485339 h 1099923"/>
                <a:gd name="connsiteX20" fmla="*/ 454708 w 2940147"/>
                <a:gd name="connsiteY20" fmla="*/ 494361 h 1099923"/>
                <a:gd name="connsiteX21" fmla="*/ 469203 w 2940147"/>
                <a:gd name="connsiteY21" fmla="*/ 420769 h 1099923"/>
                <a:gd name="connsiteX22" fmla="*/ 826440 w 2940147"/>
                <a:gd name="connsiteY22" fmla="*/ 178047 h 1099923"/>
                <a:gd name="connsiteX23" fmla="*/ 977352 w 2940147"/>
                <a:gd name="connsiteY23" fmla="*/ 209278 h 1099923"/>
                <a:gd name="connsiteX24" fmla="*/ 1029368 w 2940147"/>
                <a:gd name="connsiteY24" fmla="*/ 238218 h 1099923"/>
                <a:gd name="connsiteX25" fmla="*/ 1035950 w 2940147"/>
                <a:gd name="connsiteY25" fmla="*/ 224447 h 1099923"/>
                <a:gd name="connsiteX26" fmla="*/ 1407684 w 2940147"/>
                <a:gd name="connsiteY26" fmla="*/ 0 h 10999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2940147" h="1099923">
                  <a:moveTo>
                    <a:pt x="1407684" y="0"/>
                  </a:moveTo>
                  <a:cubicBezTo>
                    <a:pt x="1562426" y="0"/>
                    <a:pt x="1698856" y="89032"/>
                    <a:pt x="1779418" y="224447"/>
                  </a:cubicBezTo>
                  <a:lnTo>
                    <a:pt x="1808671" y="285648"/>
                  </a:lnTo>
                  <a:lnTo>
                    <a:pt x="1817671" y="274810"/>
                  </a:lnTo>
                  <a:cubicBezTo>
                    <a:pt x="1877841" y="215025"/>
                    <a:pt x="1960965" y="178047"/>
                    <a:pt x="2052782" y="178047"/>
                  </a:cubicBezTo>
                  <a:cubicBezTo>
                    <a:pt x="2190507" y="178047"/>
                    <a:pt x="2308674" y="261247"/>
                    <a:pt x="2359150" y="379821"/>
                  </a:cubicBezTo>
                  <a:lnTo>
                    <a:pt x="2384561" y="504881"/>
                  </a:lnTo>
                  <a:lnTo>
                    <a:pt x="2403591" y="496386"/>
                  </a:lnTo>
                  <a:cubicBezTo>
                    <a:pt x="2428451" y="489206"/>
                    <a:pt x="2454884" y="485338"/>
                    <a:pt x="2482289" y="485338"/>
                  </a:cubicBezTo>
                  <a:cubicBezTo>
                    <a:pt x="2591910" y="485338"/>
                    <a:pt x="2685965" y="547227"/>
                    <a:pt x="2726141" y="635429"/>
                  </a:cubicBezTo>
                  <a:lnTo>
                    <a:pt x="2742446" y="710423"/>
                  </a:lnTo>
                  <a:lnTo>
                    <a:pt x="2745397" y="710423"/>
                  </a:lnTo>
                  <a:cubicBezTo>
                    <a:pt x="2852954" y="710423"/>
                    <a:pt x="2940147" y="797616"/>
                    <a:pt x="2940147" y="905173"/>
                  </a:cubicBezTo>
                  <a:cubicBezTo>
                    <a:pt x="2940147" y="1012730"/>
                    <a:pt x="2852954" y="1099923"/>
                    <a:pt x="2745397" y="1099923"/>
                  </a:cubicBezTo>
                  <a:lnTo>
                    <a:pt x="194750" y="1099923"/>
                  </a:lnTo>
                  <a:cubicBezTo>
                    <a:pt x="87193" y="1099923"/>
                    <a:pt x="0" y="1012730"/>
                    <a:pt x="0" y="905173"/>
                  </a:cubicBezTo>
                  <a:cubicBezTo>
                    <a:pt x="0" y="824505"/>
                    <a:pt x="49046" y="755292"/>
                    <a:pt x="118945" y="725728"/>
                  </a:cubicBezTo>
                  <a:lnTo>
                    <a:pt x="132766" y="721437"/>
                  </a:lnTo>
                  <a:lnTo>
                    <a:pt x="147674" y="648048"/>
                  </a:lnTo>
                  <a:cubicBezTo>
                    <a:pt x="188367" y="552431"/>
                    <a:pt x="283633" y="485339"/>
                    <a:pt x="394665" y="485339"/>
                  </a:cubicBezTo>
                  <a:lnTo>
                    <a:pt x="454708" y="494361"/>
                  </a:lnTo>
                  <a:lnTo>
                    <a:pt x="469203" y="420769"/>
                  </a:lnTo>
                  <a:cubicBezTo>
                    <a:pt x="528059" y="278131"/>
                    <a:pt x="665847" y="178047"/>
                    <a:pt x="826440" y="178047"/>
                  </a:cubicBezTo>
                  <a:cubicBezTo>
                    <a:pt x="879971" y="178047"/>
                    <a:pt x="930968" y="189167"/>
                    <a:pt x="977352" y="209278"/>
                  </a:cubicBezTo>
                  <a:lnTo>
                    <a:pt x="1029368" y="238218"/>
                  </a:lnTo>
                  <a:lnTo>
                    <a:pt x="1035950" y="224447"/>
                  </a:lnTo>
                  <a:cubicBezTo>
                    <a:pt x="1116512" y="89032"/>
                    <a:pt x="1252942" y="0"/>
                    <a:pt x="1407684" y="0"/>
                  </a:cubicBezTo>
                  <a:close/>
                </a:path>
              </a:pathLst>
            </a:custGeom>
            <a:noFill/>
            <a:ln w="101600">
              <a:solidFill>
                <a:schemeClr val="bg1">
                  <a:lumMod val="50000"/>
                </a:schemeClr>
              </a:solidFill>
              <a:extLst>
                <a:ext uri="{C807C97D-BFC1-408E-A445-0C87EB9F89A2}">
                  <ask:lineSketchStyleProps xmlns:ask="http://schemas.microsoft.com/office/drawing/2018/sketchyshapes" sd="3587556305">
                    <a:custGeom>
                      <a:avLst/>
                      <a:gdLst>
                        <a:gd name="connsiteX0" fmla="*/ 1407684 w 2940147"/>
                        <a:gd name="connsiteY0" fmla="*/ 0 h 1099923"/>
                        <a:gd name="connsiteX1" fmla="*/ 1779418 w 2940147"/>
                        <a:gd name="connsiteY1" fmla="*/ 224447 h 1099923"/>
                        <a:gd name="connsiteX2" fmla="*/ 1808671 w 2940147"/>
                        <a:gd name="connsiteY2" fmla="*/ 285648 h 1099923"/>
                        <a:gd name="connsiteX3" fmla="*/ 1817671 w 2940147"/>
                        <a:gd name="connsiteY3" fmla="*/ 274810 h 1099923"/>
                        <a:gd name="connsiteX4" fmla="*/ 2052782 w 2940147"/>
                        <a:gd name="connsiteY4" fmla="*/ 178047 h 1099923"/>
                        <a:gd name="connsiteX5" fmla="*/ 2359150 w 2940147"/>
                        <a:gd name="connsiteY5" fmla="*/ 379821 h 1099923"/>
                        <a:gd name="connsiteX6" fmla="*/ 2384561 w 2940147"/>
                        <a:gd name="connsiteY6" fmla="*/ 504881 h 1099923"/>
                        <a:gd name="connsiteX7" fmla="*/ 2403591 w 2940147"/>
                        <a:gd name="connsiteY7" fmla="*/ 496386 h 1099923"/>
                        <a:gd name="connsiteX8" fmla="*/ 2482289 w 2940147"/>
                        <a:gd name="connsiteY8" fmla="*/ 485338 h 1099923"/>
                        <a:gd name="connsiteX9" fmla="*/ 2726141 w 2940147"/>
                        <a:gd name="connsiteY9" fmla="*/ 635429 h 1099923"/>
                        <a:gd name="connsiteX10" fmla="*/ 2742446 w 2940147"/>
                        <a:gd name="connsiteY10" fmla="*/ 710423 h 1099923"/>
                        <a:gd name="connsiteX11" fmla="*/ 2745397 w 2940147"/>
                        <a:gd name="connsiteY11" fmla="*/ 710423 h 1099923"/>
                        <a:gd name="connsiteX12" fmla="*/ 2940147 w 2940147"/>
                        <a:gd name="connsiteY12" fmla="*/ 905173 h 1099923"/>
                        <a:gd name="connsiteX13" fmla="*/ 2745397 w 2940147"/>
                        <a:gd name="connsiteY13" fmla="*/ 1099923 h 1099923"/>
                        <a:gd name="connsiteX14" fmla="*/ 2082229 w 2940147"/>
                        <a:gd name="connsiteY14" fmla="*/ 1099923 h 1099923"/>
                        <a:gd name="connsiteX15" fmla="*/ 1495580 w 2940147"/>
                        <a:gd name="connsiteY15" fmla="*/ 1099923 h 1099923"/>
                        <a:gd name="connsiteX16" fmla="*/ 806905 w 2940147"/>
                        <a:gd name="connsiteY16" fmla="*/ 1099923 h 1099923"/>
                        <a:gd name="connsiteX17" fmla="*/ 194750 w 2940147"/>
                        <a:gd name="connsiteY17" fmla="*/ 1099923 h 1099923"/>
                        <a:gd name="connsiteX18" fmla="*/ 0 w 2940147"/>
                        <a:gd name="connsiteY18" fmla="*/ 905173 h 1099923"/>
                        <a:gd name="connsiteX19" fmla="*/ 118945 w 2940147"/>
                        <a:gd name="connsiteY19" fmla="*/ 725728 h 1099923"/>
                        <a:gd name="connsiteX20" fmla="*/ 132766 w 2940147"/>
                        <a:gd name="connsiteY20" fmla="*/ 721437 h 1099923"/>
                        <a:gd name="connsiteX21" fmla="*/ 147674 w 2940147"/>
                        <a:gd name="connsiteY21" fmla="*/ 648048 h 1099923"/>
                        <a:gd name="connsiteX22" fmla="*/ 394665 w 2940147"/>
                        <a:gd name="connsiteY22" fmla="*/ 485339 h 1099923"/>
                        <a:gd name="connsiteX23" fmla="*/ 454708 w 2940147"/>
                        <a:gd name="connsiteY23" fmla="*/ 494361 h 1099923"/>
                        <a:gd name="connsiteX24" fmla="*/ 469203 w 2940147"/>
                        <a:gd name="connsiteY24" fmla="*/ 420769 h 1099923"/>
                        <a:gd name="connsiteX25" fmla="*/ 826440 w 2940147"/>
                        <a:gd name="connsiteY25" fmla="*/ 178047 h 1099923"/>
                        <a:gd name="connsiteX26" fmla="*/ 977352 w 2940147"/>
                        <a:gd name="connsiteY26" fmla="*/ 209278 h 1099923"/>
                        <a:gd name="connsiteX27" fmla="*/ 1029368 w 2940147"/>
                        <a:gd name="connsiteY27" fmla="*/ 238218 h 1099923"/>
                        <a:gd name="connsiteX28" fmla="*/ 1035950 w 2940147"/>
                        <a:gd name="connsiteY28" fmla="*/ 224447 h 1099923"/>
                        <a:gd name="connsiteX29" fmla="*/ 1407684 w 2940147"/>
                        <a:gd name="connsiteY29" fmla="*/ 0 h 109992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  <a:cxn ang="0">
                          <a:pos x="connsiteX15" y="connsiteY15"/>
                        </a:cxn>
                        <a:cxn ang="0">
                          <a:pos x="connsiteX16" y="connsiteY16"/>
                        </a:cxn>
                        <a:cxn ang="0">
                          <a:pos x="connsiteX17" y="connsiteY17"/>
                        </a:cxn>
                        <a:cxn ang="0">
                          <a:pos x="connsiteX18" y="connsiteY18"/>
                        </a:cxn>
                        <a:cxn ang="0">
                          <a:pos x="connsiteX19" y="connsiteY19"/>
                        </a:cxn>
                        <a:cxn ang="0">
                          <a:pos x="connsiteX20" y="connsiteY20"/>
                        </a:cxn>
                        <a:cxn ang="0">
                          <a:pos x="connsiteX21" y="connsiteY21"/>
                        </a:cxn>
                        <a:cxn ang="0">
                          <a:pos x="connsiteX22" y="connsiteY22"/>
                        </a:cxn>
                        <a:cxn ang="0">
                          <a:pos x="connsiteX23" y="connsiteY23"/>
                        </a:cxn>
                        <a:cxn ang="0">
                          <a:pos x="connsiteX24" y="connsiteY24"/>
                        </a:cxn>
                        <a:cxn ang="0">
                          <a:pos x="connsiteX25" y="connsiteY25"/>
                        </a:cxn>
                        <a:cxn ang="0">
                          <a:pos x="connsiteX26" y="connsiteY26"/>
                        </a:cxn>
                        <a:cxn ang="0">
                          <a:pos x="connsiteX27" y="connsiteY27"/>
                        </a:cxn>
                        <a:cxn ang="0">
                          <a:pos x="connsiteX28" y="connsiteY28"/>
                        </a:cxn>
                        <a:cxn ang="0">
                          <a:pos x="connsiteX29" y="connsiteY29"/>
                        </a:cxn>
                      </a:cxnLst>
                      <a:rect l="l" t="t" r="r" b="b"/>
                      <a:pathLst>
                        <a:path w="2940147" h="1099923" fill="none" extrusionOk="0">
                          <a:moveTo>
                            <a:pt x="1407684" y="0"/>
                          </a:moveTo>
                          <a:cubicBezTo>
                            <a:pt x="1571041" y="19764"/>
                            <a:pt x="1715820" y="68166"/>
                            <a:pt x="1779418" y="224447"/>
                          </a:cubicBezTo>
                          <a:cubicBezTo>
                            <a:pt x="1794163" y="253753"/>
                            <a:pt x="1797052" y="259252"/>
                            <a:pt x="1808671" y="285648"/>
                          </a:cubicBezTo>
                          <a:cubicBezTo>
                            <a:pt x="1811359" y="281738"/>
                            <a:pt x="1815328" y="278117"/>
                            <a:pt x="1817671" y="274810"/>
                          </a:cubicBezTo>
                          <a:cubicBezTo>
                            <a:pt x="1879707" y="218871"/>
                            <a:pt x="1964445" y="176101"/>
                            <a:pt x="2052782" y="178047"/>
                          </a:cubicBezTo>
                          <a:cubicBezTo>
                            <a:pt x="2190963" y="209492"/>
                            <a:pt x="2338022" y="253606"/>
                            <a:pt x="2359150" y="379821"/>
                          </a:cubicBezTo>
                          <a:cubicBezTo>
                            <a:pt x="2370715" y="433518"/>
                            <a:pt x="2368811" y="458930"/>
                            <a:pt x="2384561" y="504881"/>
                          </a:cubicBezTo>
                          <a:cubicBezTo>
                            <a:pt x="2391592" y="502610"/>
                            <a:pt x="2396536" y="500634"/>
                            <a:pt x="2403591" y="496386"/>
                          </a:cubicBezTo>
                          <a:cubicBezTo>
                            <a:pt x="2427902" y="492343"/>
                            <a:pt x="2455696" y="484645"/>
                            <a:pt x="2482289" y="485338"/>
                          </a:cubicBezTo>
                          <a:cubicBezTo>
                            <a:pt x="2588580" y="486881"/>
                            <a:pt x="2682016" y="543909"/>
                            <a:pt x="2726141" y="635429"/>
                          </a:cubicBezTo>
                          <a:cubicBezTo>
                            <a:pt x="2735513" y="671546"/>
                            <a:pt x="2732188" y="679761"/>
                            <a:pt x="2742446" y="710423"/>
                          </a:cubicBezTo>
                          <a:cubicBezTo>
                            <a:pt x="2743756" y="710463"/>
                            <a:pt x="2744112" y="710518"/>
                            <a:pt x="2745397" y="710423"/>
                          </a:cubicBezTo>
                          <a:cubicBezTo>
                            <a:pt x="2862684" y="686986"/>
                            <a:pt x="2938499" y="800455"/>
                            <a:pt x="2940147" y="905173"/>
                          </a:cubicBezTo>
                          <a:cubicBezTo>
                            <a:pt x="2943130" y="1012645"/>
                            <a:pt x="2869451" y="1109170"/>
                            <a:pt x="2745397" y="1099923"/>
                          </a:cubicBezTo>
                          <a:cubicBezTo>
                            <a:pt x="2571054" y="1077234"/>
                            <a:pt x="2322943" y="1090513"/>
                            <a:pt x="2082229" y="1099923"/>
                          </a:cubicBezTo>
                          <a:cubicBezTo>
                            <a:pt x="1841515" y="1109333"/>
                            <a:pt x="1663490" y="1126871"/>
                            <a:pt x="1495580" y="1099923"/>
                          </a:cubicBezTo>
                          <a:cubicBezTo>
                            <a:pt x="1327670" y="1072975"/>
                            <a:pt x="1056157" y="1117491"/>
                            <a:pt x="806905" y="1099923"/>
                          </a:cubicBezTo>
                          <a:cubicBezTo>
                            <a:pt x="557653" y="1082355"/>
                            <a:pt x="448897" y="1098174"/>
                            <a:pt x="194750" y="1099923"/>
                          </a:cubicBezTo>
                          <a:cubicBezTo>
                            <a:pt x="77958" y="1094698"/>
                            <a:pt x="9891" y="1021861"/>
                            <a:pt x="0" y="905173"/>
                          </a:cubicBezTo>
                          <a:cubicBezTo>
                            <a:pt x="4420" y="826532"/>
                            <a:pt x="40909" y="768411"/>
                            <a:pt x="118945" y="725728"/>
                          </a:cubicBezTo>
                          <a:cubicBezTo>
                            <a:pt x="122354" y="724744"/>
                            <a:pt x="129151" y="721863"/>
                            <a:pt x="132766" y="721437"/>
                          </a:cubicBezTo>
                          <a:cubicBezTo>
                            <a:pt x="140733" y="687329"/>
                            <a:pt x="145536" y="665910"/>
                            <a:pt x="147674" y="648048"/>
                          </a:cubicBezTo>
                          <a:cubicBezTo>
                            <a:pt x="182653" y="551279"/>
                            <a:pt x="259166" y="490589"/>
                            <a:pt x="394665" y="485339"/>
                          </a:cubicBezTo>
                          <a:cubicBezTo>
                            <a:pt x="422908" y="491140"/>
                            <a:pt x="441327" y="490223"/>
                            <a:pt x="454708" y="494361"/>
                          </a:cubicBezTo>
                          <a:cubicBezTo>
                            <a:pt x="458745" y="465070"/>
                            <a:pt x="464077" y="445842"/>
                            <a:pt x="469203" y="420769"/>
                          </a:cubicBezTo>
                          <a:cubicBezTo>
                            <a:pt x="517020" y="247380"/>
                            <a:pt x="633083" y="172518"/>
                            <a:pt x="826440" y="178047"/>
                          </a:cubicBezTo>
                          <a:cubicBezTo>
                            <a:pt x="884578" y="175524"/>
                            <a:pt x="938476" y="182828"/>
                            <a:pt x="977352" y="209278"/>
                          </a:cubicBezTo>
                          <a:cubicBezTo>
                            <a:pt x="999167" y="222376"/>
                            <a:pt x="1010843" y="228491"/>
                            <a:pt x="1029368" y="238218"/>
                          </a:cubicBezTo>
                          <a:cubicBezTo>
                            <a:pt x="1032315" y="233196"/>
                            <a:pt x="1033711" y="229684"/>
                            <a:pt x="1035950" y="224447"/>
                          </a:cubicBezTo>
                          <a:cubicBezTo>
                            <a:pt x="1140975" y="85833"/>
                            <a:pt x="1261348" y="-30799"/>
                            <a:pt x="1407684" y="0"/>
                          </a:cubicBezTo>
                          <a:close/>
                        </a:path>
                        <a:path w="2940147" h="1099923" stroke="0" extrusionOk="0">
                          <a:moveTo>
                            <a:pt x="1407684" y="0"/>
                          </a:moveTo>
                          <a:cubicBezTo>
                            <a:pt x="1547956" y="-4047"/>
                            <a:pt x="1710599" y="68579"/>
                            <a:pt x="1779418" y="224447"/>
                          </a:cubicBezTo>
                          <a:cubicBezTo>
                            <a:pt x="1790883" y="244370"/>
                            <a:pt x="1799771" y="271774"/>
                            <a:pt x="1808671" y="285648"/>
                          </a:cubicBezTo>
                          <a:cubicBezTo>
                            <a:pt x="1811489" y="281328"/>
                            <a:pt x="1814098" y="279568"/>
                            <a:pt x="1817671" y="274810"/>
                          </a:cubicBezTo>
                          <a:cubicBezTo>
                            <a:pt x="1883184" y="223528"/>
                            <a:pt x="1969021" y="184565"/>
                            <a:pt x="2052782" y="178047"/>
                          </a:cubicBezTo>
                          <a:cubicBezTo>
                            <a:pt x="2210647" y="180587"/>
                            <a:pt x="2334639" y="269440"/>
                            <a:pt x="2359150" y="379821"/>
                          </a:cubicBezTo>
                          <a:cubicBezTo>
                            <a:pt x="2371981" y="423281"/>
                            <a:pt x="2372456" y="454735"/>
                            <a:pt x="2384561" y="504881"/>
                          </a:cubicBezTo>
                          <a:cubicBezTo>
                            <a:pt x="2393372" y="500190"/>
                            <a:pt x="2398766" y="497713"/>
                            <a:pt x="2403591" y="496386"/>
                          </a:cubicBezTo>
                          <a:cubicBezTo>
                            <a:pt x="2423854" y="489556"/>
                            <a:pt x="2454175" y="484643"/>
                            <a:pt x="2482289" y="485338"/>
                          </a:cubicBezTo>
                          <a:cubicBezTo>
                            <a:pt x="2593612" y="489230"/>
                            <a:pt x="2684606" y="549208"/>
                            <a:pt x="2726141" y="635429"/>
                          </a:cubicBezTo>
                          <a:cubicBezTo>
                            <a:pt x="2734372" y="663588"/>
                            <a:pt x="2738830" y="694540"/>
                            <a:pt x="2742446" y="710423"/>
                          </a:cubicBezTo>
                          <a:cubicBezTo>
                            <a:pt x="2743508" y="710303"/>
                            <a:pt x="2744320" y="710482"/>
                            <a:pt x="2745397" y="710423"/>
                          </a:cubicBezTo>
                          <a:cubicBezTo>
                            <a:pt x="2853387" y="697443"/>
                            <a:pt x="2927685" y="788748"/>
                            <a:pt x="2940147" y="905173"/>
                          </a:cubicBezTo>
                          <a:cubicBezTo>
                            <a:pt x="2924865" y="1013184"/>
                            <a:pt x="2836065" y="1119521"/>
                            <a:pt x="2745397" y="1099923"/>
                          </a:cubicBezTo>
                          <a:cubicBezTo>
                            <a:pt x="2466022" y="1110852"/>
                            <a:pt x="2418226" y="1125823"/>
                            <a:pt x="2107735" y="1099923"/>
                          </a:cubicBezTo>
                          <a:cubicBezTo>
                            <a:pt x="1797244" y="1074023"/>
                            <a:pt x="1737420" y="1125752"/>
                            <a:pt x="1495580" y="1099923"/>
                          </a:cubicBezTo>
                          <a:cubicBezTo>
                            <a:pt x="1253741" y="1074094"/>
                            <a:pt x="1128635" y="1132409"/>
                            <a:pt x="832412" y="1099923"/>
                          </a:cubicBezTo>
                          <a:cubicBezTo>
                            <a:pt x="536189" y="1067437"/>
                            <a:pt x="388101" y="1107814"/>
                            <a:pt x="194750" y="1099923"/>
                          </a:cubicBezTo>
                          <a:cubicBezTo>
                            <a:pt x="85518" y="1119786"/>
                            <a:pt x="481" y="986709"/>
                            <a:pt x="0" y="905173"/>
                          </a:cubicBezTo>
                          <a:cubicBezTo>
                            <a:pt x="-1502" y="820315"/>
                            <a:pt x="47775" y="764020"/>
                            <a:pt x="118945" y="725728"/>
                          </a:cubicBezTo>
                          <a:cubicBezTo>
                            <a:pt x="122080" y="725485"/>
                            <a:pt x="127407" y="723108"/>
                            <a:pt x="132766" y="721437"/>
                          </a:cubicBezTo>
                          <a:cubicBezTo>
                            <a:pt x="137854" y="703526"/>
                            <a:pt x="145031" y="664284"/>
                            <a:pt x="147674" y="648048"/>
                          </a:cubicBezTo>
                          <a:cubicBezTo>
                            <a:pt x="175934" y="557518"/>
                            <a:pt x="284768" y="482749"/>
                            <a:pt x="394665" y="485339"/>
                          </a:cubicBezTo>
                          <a:cubicBezTo>
                            <a:pt x="421516" y="490676"/>
                            <a:pt x="425758" y="487751"/>
                            <a:pt x="454708" y="494361"/>
                          </a:cubicBezTo>
                          <a:cubicBezTo>
                            <a:pt x="460801" y="473032"/>
                            <a:pt x="463174" y="444368"/>
                            <a:pt x="469203" y="420769"/>
                          </a:cubicBezTo>
                          <a:cubicBezTo>
                            <a:pt x="529539" y="263486"/>
                            <a:pt x="677716" y="199986"/>
                            <a:pt x="826440" y="178047"/>
                          </a:cubicBezTo>
                          <a:cubicBezTo>
                            <a:pt x="873902" y="185897"/>
                            <a:pt x="935280" y="190647"/>
                            <a:pt x="977352" y="209278"/>
                          </a:cubicBezTo>
                          <a:cubicBezTo>
                            <a:pt x="998554" y="218667"/>
                            <a:pt x="1016185" y="229371"/>
                            <a:pt x="1029368" y="238218"/>
                          </a:cubicBezTo>
                          <a:cubicBezTo>
                            <a:pt x="1031816" y="234440"/>
                            <a:pt x="1032862" y="230549"/>
                            <a:pt x="1035950" y="224447"/>
                          </a:cubicBezTo>
                          <a:cubicBezTo>
                            <a:pt x="1105061" y="95611"/>
                            <a:pt x="1223549" y="-3927"/>
                            <a:pt x="1407684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8D1FAD8F-2BE2-494B-A767-FCD8AB7950EC}"/>
                </a:ext>
              </a:extLst>
            </p:cNvPr>
            <p:cNvSpPr/>
            <p:nvPr/>
          </p:nvSpPr>
          <p:spPr>
            <a:xfrm>
              <a:off x="7151790" y="3061040"/>
              <a:ext cx="1950007" cy="380391"/>
            </a:xfrm>
            <a:custGeom>
              <a:avLst/>
              <a:gdLst>
                <a:gd name="connsiteX0" fmla="*/ 0 w 2082019"/>
                <a:gd name="connsiteY0" fmla="*/ 337625 h 478302"/>
                <a:gd name="connsiteX1" fmla="*/ 196948 w 2082019"/>
                <a:gd name="connsiteY1" fmla="*/ 478302 h 478302"/>
                <a:gd name="connsiteX2" fmla="*/ 281354 w 2082019"/>
                <a:gd name="connsiteY2" fmla="*/ 126609 h 478302"/>
                <a:gd name="connsiteX3" fmla="*/ 562708 w 2082019"/>
                <a:gd name="connsiteY3" fmla="*/ 365760 h 478302"/>
                <a:gd name="connsiteX4" fmla="*/ 773724 w 2082019"/>
                <a:gd name="connsiteY4" fmla="*/ 0 h 478302"/>
                <a:gd name="connsiteX5" fmla="*/ 1167619 w 2082019"/>
                <a:gd name="connsiteY5" fmla="*/ 323557 h 478302"/>
                <a:gd name="connsiteX6" fmla="*/ 1448973 w 2082019"/>
                <a:gd name="connsiteY6" fmla="*/ 70339 h 478302"/>
                <a:gd name="connsiteX7" fmla="*/ 1716259 w 2082019"/>
                <a:gd name="connsiteY7" fmla="*/ 379828 h 478302"/>
                <a:gd name="connsiteX8" fmla="*/ 2082019 w 2082019"/>
                <a:gd name="connsiteY8" fmla="*/ 225083 h 478302"/>
                <a:gd name="connsiteX0" fmla="*/ 0 w 2082019"/>
                <a:gd name="connsiteY0" fmla="*/ 337625 h 484300"/>
                <a:gd name="connsiteX1" fmla="*/ 196948 w 2082019"/>
                <a:gd name="connsiteY1" fmla="*/ 478302 h 484300"/>
                <a:gd name="connsiteX2" fmla="*/ 281354 w 2082019"/>
                <a:gd name="connsiteY2" fmla="*/ 126609 h 484300"/>
                <a:gd name="connsiteX3" fmla="*/ 562708 w 2082019"/>
                <a:gd name="connsiteY3" fmla="*/ 365760 h 484300"/>
                <a:gd name="connsiteX4" fmla="*/ 773724 w 2082019"/>
                <a:gd name="connsiteY4" fmla="*/ 0 h 484300"/>
                <a:gd name="connsiteX5" fmla="*/ 1167619 w 2082019"/>
                <a:gd name="connsiteY5" fmla="*/ 323557 h 484300"/>
                <a:gd name="connsiteX6" fmla="*/ 1448973 w 2082019"/>
                <a:gd name="connsiteY6" fmla="*/ 70339 h 484300"/>
                <a:gd name="connsiteX7" fmla="*/ 1716259 w 2082019"/>
                <a:gd name="connsiteY7" fmla="*/ 379828 h 484300"/>
                <a:gd name="connsiteX8" fmla="*/ 2082019 w 2082019"/>
                <a:gd name="connsiteY8" fmla="*/ 225083 h 484300"/>
                <a:gd name="connsiteX0" fmla="*/ 0 w 2082019"/>
                <a:gd name="connsiteY0" fmla="*/ 337625 h 478651"/>
                <a:gd name="connsiteX1" fmla="*/ 196948 w 2082019"/>
                <a:gd name="connsiteY1" fmla="*/ 478302 h 478651"/>
                <a:gd name="connsiteX2" fmla="*/ 281354 w 2082019"/>
                <a:gd name="connsiteY2" fmla="*/ 126609 h 478651"/>
                <a:gd name="connsiteX3" fmla="*/ 562708 w 2082019"/>
                <a:gd name="connsiteY3" fmla="*/ 365760 h 478651"/>
                <a:gd name="connsiteX4" fmla="*/ 773724 w 2082019"/>
                <a:gd name="connsiteY4" fmla="*/ 0 h 478651"/>
                <a:gd name="connsiteX5" fmla="*/ 1167619 w 2082019"/>
                <a:gd name="connsiteY5" fmla="*/ 323557 h 478651"/>
                <a:gd name="connsiteX6" fmla="*/ 1448973 w 2082019"/>
                <a:gd name="connsiteY6" fmla="*/ 70339 h 478651"/>
                <a:gd name="connsiteX7" fmla="*/ 1716259 w 2082019"/>
                <a:gd name="connsiteY7" fmla="*/ 379828 h 478651"/>
                <a:gd name="connsiteX8" fmla="*/ 2082019 w 2082019"/>
                <a:gd name="connsiteY8" fmla="*/ 225083 h 478651"/>
                <a:gd name="connsiteX0" fmla="*/ 0 w 2082019"/>
                <a:gd name="connsiteY0" fmla="*/ 337625 h 478651"/>
                <a:gd name="connsiteX1" fmla="*/ 196948 w 2082019"/>
                <a:gd name="connsiteY1" fmla="*/ 478302 h 478651"/>
                <a:gd name="connsiteX2" fmla="*/ 281354 w 2082019"/>
                <a:gd name="connsiteY2" fmla="*/ 126609 h 478651"/>
                <a:gd name="connsiteX3" fmla="*/ 562708 w 2082019"/>
                <a:gd name="connsiteY3" fmla="*/ 365760 h 478651"/>
                <a:gd name="connsiteX4" fmla="*/ 773724 w 2082019"/>
                <a:gd name="connsiteY4" fmla="*/ 0 h 478651"/>
                <a:gd name="connsiteX5" fmla="*/ 1167619 w 2082019"/>
                <a:gd name="connsiteY5" fmla="*/ 323557 h 478651"/>
                <a:gd name="connsiteX6" fmla="*/ 1448973 w 2082019"/>
                <a:gd name="connsiteY6" fmla="*/ 70339 h 478651"/>
                <a:gd name="connsiteX7" fmla="*/ 1716259 w 2082019"/>
                <a:gd name="connsiteY7" fmla="*/ 379828 h 478651"/>
                <a:gd name="connsiteX8" fmla="*/ 2082019 w 2082019"/>
                <a:gd name="connsiteY8" fmla="*/ 225083 h 478651"/>
                <a:gd name="connsiteX0" fmla="*/ 0 w 2082019"/>
                <a:gd name="connsiteY0" fmla="*/ 337625 h 478651"/>
                <a:gd name="connsiteX1" fmla="*/ 196948 w 2082019"/>
                <a:gd name="connsiteY1" fmla="*/ 478302 h 478651"/>
                <a:gd name="connsiteX2" fmla="*/ 281354 w 2082019"/>
                <a:gd name="connsiteY2" fmla="*/ 126609 h 478651"/>
                <a:gd name="connsiteX3" fmla="*/ 562708 w 2082019"/>
                <a:gd name="connsiteY3" fmla="*/ 365760 h 478651"/>
                <a:gd name="connsiteX4" fmla="*/ 773724 w 2082019"/>
                <a:gd name="connsiteY4" fmla="*/ 0 h 478651"/>
                <a:gd name="connsiteX5" fmla="*/ 1167619 w 2082019"/>
                <a:gd name="connsiteY5" fmla="*/ 323557 h 478651"/>
                <a:gd name="connsiteX6" fmla="*/ 1448973 w 2082019"/>
                <a:gd name="connsiteY6" fmla="*/ 70339 h 478651"/>
                <a:gd name="connsiteX7" fmla="*/ 1716259 w 2082019"/>
                <a:gd name="connsiteY7" fmla="*/ 379828 h 478651"/>
                <a:gd name="connsiteX8" fmla="*/ 2082019 w 2082019"/>
                <a:gd name="connsiteY8" fmla="*/ 225083 h 478651"/>
                <a:gd name="connsiteX0" fmla="*/ 0 w 2082019"/>
                <a:gd name="connsiteY0" fmla="*/ 337625 h 478651"/>
                <a:gd name="connsiteX1" fmla="*/ 196948 w 2082019"/>
                <a:gd name="connsiteY1" fmla="*/ 478302 h 478651"/>
                <a:gd name="connsiteX2" fmla="*/ 281354 w 2082019"/>
                <a:gd name="connsiteY2" fmla="*/ 126609 h 478651"/>
                <a:gd name="connsiteX3" fmla="*/ 562708 w 2082019"/>
                <a:gd name="connsiteY3" fmla="*/ 365760 h 478651"/>
                <a:gd name="connsiteX4" fmla="*/ 773724 w 2082019"/>
                <a:gd name="connsiteY4" fmla="*/ 0 h 478651"/>
                <a:gd name="connsiteX5" fmla="*/ 1167619 w 2082019"/>
                <a:gd name="connsiteY5" fmla="*/ 323557 h 478651"/>
                <a:gd name="connsiteX6" fmla="*/ 1448973 w 2082019"/>
                <a:gd name="connsiteY6" fmla="*/ 70339 h 478651"/>
                <a:gd name="connsiteX7" fmla="*/ 1716259 w 2082019"/>
                <a:gd name="connsiteY7" fmla="*/ 379828 h 478651"/>
                <a:gd name="connsiteX8" fmla="*/ 2082019 w 2082019"/>
                <a:gd name="connsiteY8" fmla="*/ 225083 h 478651"/>
                <a:gd name="connsiteX0" fmla="*/ 0 w 2082019"/>
                <a:gd name="connsiteY0" fmla="*/ 337625 h 478651"/>
                <a:gd name="connsiteX1" fmla="*/ 196948 w 2082019"/>
                <a:gd name="connsiteY1" fmla="*/ 478302 h 478651"/>
                <a:gd name="connsiteX2" fmla="*/ 281354 w 2082019"/>
                <a:gd name="connsiteY2" fmla="*/ 126609 h 478651"/>
                <a:gd name="connsiteX3" fmla="*/ 562708 w 2082019"/>
                <a:gd name="connsiteY3" fmla="*/ 365760 h 478651"/>
                <a:gd name="connsiteX4" fmla="*/ 773724 w 2082019"/>
                <a:gd name="connsiteY4" fmla="*/ 0 h 478651"/>
                <a:gd name="connsiteX5" fmla="*/ 1167619 w 2082019"/>
                <a:gd name="connsiteY5" fmla="*/ 323557 h 478651"/>
                <a:gd name="connsiteX6" fmla="*/ 1448973 w 2082019"/>
                <a:gd name="connsiteY6" fmla="*/ 70339 h 478651"/>
                <a:gd name="connsiteX7" fmla="*/ 1716259 w 2082019"/>
                <a:gd name="connsiteY7" fmla="*/ 379828 h 478651"/>
                <a:gd name="connsiteX8" fmla="*/ 2082019 w 2082019"/>
                <a:gd name="connsiteY8" fmla="*/ 225083 h 478651"/>
                <a:gd name="connsiteX0" fmla="*/ 0 w 2082019"/>
                <a:gd name="connsiteY0" fmla="*/ 337625 h 478651"/>
                <a:gd name="connsiteX1" fmla="*/ 196948 w 2082019"/>
                <a:gd name="connsiteY1" fmla="*/ 478302 h 478651"/>
                <a:gd name="connsiteX2" fmla="*/ 281354 w 2082019"/>
                <a:gd name="connsiteY2" fmla="*/ 126609 h 478651"/>
                <a:gd name="connsiteX3" fmla="*/ 562708 w 2082019"/>
                <a:gd name="connsiteY3" fmla="*/ 365760 h 478651"/>
                <a:gd name="connsiteX4" fmla="*/ 773724 w 2082019"/>
                <a:gd name="connsiteY4" fmla="*/ 0 h 478651"/>
                <a:gd name="connsiteX5" fmla="*/ 1167619 w 2082019"/>
                <a:gd name="connsiteY5" fmla="*/ 323557 h 478651"/>
                <a:gd name="connsiteX6" fmla="*/ 1448973 w 2082019"/>
                <a:gd name="connsiteY6" fmla="*/ 70339 h 478651"/>
                <a:gd name="connsiteX7" fmla="*/ 1716259 w 2082019"/>
                <a:gd name="connsiteY7" fmla="*/ 379828 h 478651"/>
                <a:gd name="connsiteX8" fmla="*/ 2082019 w 2082019"/>
                <a:gd name="connsiteY8" fmla="*/ 225083 h 478651"/>
                <a:gd name="connsiteX0" fmla="*/ 0 w 2082019"/>
                <a:gd name="connsiteY0" fmla="*/ 337625 h 478651"/>
                <a:gd name="connsiteX1" fmla="*/ 196948 w 2082019"/>
                <a:gd name="connsiteY1" fmla="*/ 478302 h 478651"/>
                <a:gd name="connsiteX2" fmla="*/ 281354 w 2082019"/>
                <a:gd name="connsiteY2" fmla="*/ 126609 h 478651"/>
                <a:gd name="connsiteX3" fmla="*/ 562708 w 2082019"/>
                <a:gd name="connsiteY3" fmla="*/ 365760 h 478651"/>
                <a:gd name="connsiteX4" fmla="*/ 773724 w 2082019"/>
                <a:gd name="connsiteY4" fmla="*/ 0 h 478651"/>
                <a:gd name="connsiteX5" fmla="*/ 1167619 w 2082019"/>
                <a:gd name="connsiteY5" fmla="*/ 323557 h 478651"/>
                <a:gd name="connsiteX6" fmla="*/ 1448973 w 2082019"/>
                <a:gd name="connsiteY6" fmla="*/ 70339 h 478651"/>
                <a:gd name="connsiteX7" fmla="*/ 1716259 w 2082019"/>
                <a:gd name="connsiteY7" fmla="*/ 379828 h 478651"/>
                <a:gd name="connsiteX8" fmla="*/ 2082019 w 2082019"/>
                <a:gd name="connsiteY8" fmla="*/ 225083 h 478651"/>
                <a:gd name="connsiteX0" fmla="*/ 0 w 2082019"/>
                <a:gd name="connsiteY0" fmla="*/ 337625 h 478651"/>
                <a:gd name="connsiteX1" fmla="*/ 196948 w 2082019"/>
                <a:gd name="connsiteY1" fmla="*/ 478302 h 478651"/>
                <a:gd name="connsiteX2" fmla="*/ 281354 w 2082019"/>
                <a:gd name="connsiteY2" fmla="*/ 126609 h 478651"/>
                <a:gd name="connsiteX3" fmla="*/ 562708 w 2082019"/>
                <a:gd name="connsiteY3" fmla="*/ 365760 h 478651"/>
                <a:gd name="connsiteX4" fmla="*/ 773724 w 2082019"/>
                <a:gd name="connsiteY4" fmla="*/ 0 h 478651"/>
                <a:gd name="connsiteX5" fmla="*/ 1167619 w 2082019"/>
                <a:gd name="connsiteY5" fmla="*/ 323557 h 478651"/>
                <a:gd name="connsiteX6" fmla="*/ 1448973 w 2082019"/>
                <a:gd name="connsiteY6" fmla="*/ 70339 h 478651"/>
                <a:gd name="connsiteX7" fmla="*/ 1716259 w 2082019"/>
                <a:gd name="connsiteY7" fmla="*/ 379828 h 478651"/>
                <a:gd name="connsiteX8" fmla="*/ 2082019 w 2082019"/>
                <a:gd name="connsiteY8" fmla="*/ 225083 h 478651"/>
                <a:gd name="connsiteX0" fmla="*/ 0 w 2082019"/>
                <a:gd name="connsiteY0" fmla="*/ 337625 h 478651"/>
                <a:gd name="connsiteX1" fmla="*/ 196948 w 2082019"/>
                <a:gd name="connsiteY1" fmla="*/ 478302 h 478651"/>
                <a:gd name="connsiteX2" fmla="*/ 281354 w 2082019"/>
                <a:gd name="connsiteY2" fmla="*/ 126609 h 478651"/>
                <a:gd name="connsiteX3" fmla="*/ 562708 w 2082019"/>
                <a:gd name="connsiteY3" fmla="*/ 365760 h 478651"/>
                <a:gd name="connsiteX4" fmla="*/ 773724 w 2082019"/>
                <a:gd name="connsiteY4" fmla="*/ 0 h 478651"/>
                <a:gd name="connsiteX5" fmla="*/ 1167619 w 2082019"/>
                <a:gd name="connsiteY5" fmla="*/ 323557 h 478651"/>
                <a:gd name="connsiteX6" fmla="*/ 1448973 w 2082019"/>
                <a:gd name="connsiteY6" fmla="*/ 70339 h 478651"/>
                <a:gd name="connsiteX7" fmla="*/ 1716259 w 2082019"/>
                <a:gd name="connsiteY7" fmla="*/ 379828 h 478651"/>
                <a:gd name="connsiteX8" fmla="*/ 2082019 w 2082019"/>
                <a:gd name="connsiteY8" fmla="*/ 225083 h 478651"/>
                <a:gd name="connsiteX0" fmla="*/ 0 w 2082019"/>
                <a:gd name="connsiteY0" fmla="*/ 337625 h 478651"/>
                <a:gd name="connsiteX1" fmla="*/ 196948 w 2082019"/>
                <a:gd name="connsiteY1" fmla="*/ 478302 h 478651"/>
                <a:gd name="connsiteX2" fmla="*/ 281354 w 2082019"/>
                <a:gd name="connsiteY2" fmla="*/ 126609 h 478651"/>
                <a:gd name="connsiteX3" fmla="*/ 562708 w 2082019"/>
                <a:gd name="connsiteY3" fmla="*/ 365760 h 478651"/>
                <a:gd name="connsiteX4" fmla="*/ 773724 w 2082019"/>
                <a:gd name="connsiteY4" fmla="*/ 0 h 478651"/>
                <a:gd name="connsiteX5" fmla="*/ 1167619 w 2082019"/>
                <a:gd name="connsiteY5" fmla="*/ 323557 h 478651"/>
                <a:gd name="connsiteX6" fmla="*/ 1448973 w 2082019"/>
                <a:gd name="connsiteY6" fmla="*/ 70339 h 478651"/>
                <a:gd name="connsiteX7" fmla="*/ 1716259 w 2082019"/>
                <a:gd name="connsiteY7" fmla="*/ 379828 h 478651"/>
                <a:gd name="connsiteX8" fmla="*/ 2082019 w 2082019"/>
                <a:gd name="connsiteY8" fmla="*/ 225083 h 478651"/>
                <a:gd name="connsiteX0" fmla="*/ 0 w 2082019"/>
                <a:gd name="connsiteY0" fmla="*/ 337625 h 478651"/>
                <a:gd name="connsiteX1" fmla="*/ 196948 w 2082019"/>
                <a:gd name="connsiteY1" fmla="*/ 478302 h 478651"/>
                <a:gd name="connsiteX2" fmla="*/ 281354 w 2082019"/>
                <a:gd name="connsiteY2" fmla="*/ 126609 h 478651"/>
                <a:gd name="connsiteX3" fmla="*/ 562708 w 2082019"/>
                <a:gd name="connsiteY3" fmla="*/ 365760 h 478651"/>
                <a:gd name="connsiteX4" fmla="*/ 773724 w 2082019"/>
                <a:gd name="connsiteY4" fmla="*/ 0 h 478651"/>
                <a:gd name="connsiteX5" fmla="*/ 1167619 w 2082019"/>
                <a:gd name="connsiteY5" fmla="*/ 323557 h 478651"/>
                <a:gd name="connsiteX6" fmla="*/ 1448973 w 2082019"/>
                <a:gd name="connsiteY6" fmla="*/ 70339 h 478651"/>
                <a:gd name="connsiteX7" fmla="*/ 1716259 w 2082019"/>
                <a:gd name="connsiteY7" fmla="*/ 379828 h 478651"/>
                <a:gd name="connsiteX8" fmla="*/ 2082019 w 2082019"/>
                <a:gd name="connsiteY8" fmla="*/ 225083 h 478651"/>
                <a:gd name="connsiteX0" fmla="*/ 0 w 2082019"/>
                <a:gd name="connsiteY0" fmla="*/ 337625 h 478651"/>
                <a:gd name="connsiteX1" fmla="*/ 196948 w 2082019"/>
                <a:gd name="connsiteY1" fmla="*/ 478302 h 478651"/>
                <a:gd name="connsiteX2" fmla="*/ 281354 w 2082019"/>
                <a:gd name="connsiteY2" fmla="*/ 126609 h 478651"/>
                <a:gd name="connsiteX3" fmla="*/ 562708 w 2082019"/>
                <a:gd name="connsiteY3" fmla="*/ 365760 h 478651"/>
                <a:gd name="connsiteX4" fmla="*/ 773724 w 2082019"/>
                <a:gd name="connsiteY4" fmla="*/ 0 h 478651"/>
                <a:gd name="connsiteX5" fmla="*/ 1167619 w 2082019"/>
                <a:gd name="connsiteY5" fmla="*/ 323557 h 478651"/>
                <a:gd name="connsiteX6" fmla="*/ 1448973 w 2082019"/>
                <a:gd name="connsiteY6" fmla="*/ 70339 h 478651"/>
                <a:gd name="connsiteX7" fmla="*/ 1716259 w 2082019"/>
                <a:gd name="connsiteY7" fmla="*/ 379828 h 478651"/>
                <a:gd name="connsiteX8" fmla="*/ 2082019 w 2082019"/>
                <a:gd name="connsiteY8" fmla="*/ 225083 h 478651"/>
                <a:gd name="connsiteX0" fmla="*/ 0 w 2082019"/>
                <a:gd name="connsiteY0" fmla="*/ 337625 h 478651"/>
                <a:gd name="connsiteX1" fmla="*/ 196948 w 2082019"/>
                <a:gd name="connsiteY1" fmla="*/ 478302 h 478651"/>
                <a:gd name="connsiteX2" fmla="*/ 281354 w 2082019"/>
                <a:gd name="connsiteY2" fmla="*/ 126609 h 478651"/>
                <a:gd name="connsiteX3" fmla="*/ 562708 w 2082019"/>
                <a:gd name="connsiteY3" fmla="*/ 365760 h 478651"/>
                <a:gd name="connsiteX4" fmla="*/ 773724 w 2082019"/>
                <a:gd name="connsiteY4" fmla="*/ 0 h 478651"/>
                <a:gd name="connsiteX5" fmla="*/ 1167619 w 2082019"/>
                <a:gd name="connsiteY5" fmla="*/ 323557 h 478651"/>
                <a:gd name="connsiteX6" fmla="*/ 1448973 w 2082019"/>
                <a:gd name="connsiteY6" fmla="*/ 70339 h 478651"/>
                <a:gd name="connsiteX7" fmla="*/ 1716259 w 2082019"/>
                <a:gd name="connsiteY7" fmla="*/ 379828 h 478651"/>
                <a:gd name="connsiteX8" fmla="*/ 2082019 w 2082019"/>
                <a:gd name="connsiteY8" fmla="*/ 225083 h 478651"/>
                <a:gd name="connsiteX0" fmla="*/ 0 w 2082019"/>
                <a:gd name="connsiteY0" fmla="*/ 337625 h 478651"/>
                <a:gd name="connsiteX1" fmla="*/ 196948 w 2082019"/>
                <a:gd name="connsiteY1" fmla="*/ 478302 h 478651"/>
                <a:gd name="connsiteX2" fmla="*/ 281354 w 2082019"/>
                <a:gd name="connsiteY2" fmla="*/ 126609 h 478651"/>
                <a:gd name="connsiteX3" fmla="*/ 562708 w 2082019"/>
                <a:gd name="connsiteY3" fmla="*/ 365760 h 478651"/>
                <a:gd name="connsiteX4" fmla="*/ 773724 w 2082019"/>
                <a:gd name="connsiteY4" fmla="*/ 0 h 478651"/>
                <a:gd name="connsiteX5" fmla="*/ 1167619 w 2082019"/>
                <a:gd name="connsiteY5" fmla="*/ 323557 h 478651"/>
                <a:gd name="connsiteX6" fmla="*/ 1448973 w 2082019"/>
                <a:gd name="connsiteY6" fmla="*/ 70339 h 478651"/>
                <a:gd name="connsiteX7" fmla="*/ 1716259 w 2082019"/>
                <a:gd name="connsiteY7" fmla="*/ 379828 h 478651"/>
                <a:gd name="connsiteX8" fmla="*/ 2082019 w 2082019"/>
                <a:gd name="connsiteY8" fmla="*/ 225083 h 478651"/>
                <a:gd name="connsiteX0" fmla="*/ 0 w 2082019"/>
                <a:gd name="connsiteY0" fmla="*/ 337625 h 478651"/>
                <a:gd name="connsiteX1" fmla="*/ 196948 w 2082019"/>
                <a:gd name="connsiteY1" fmla="*/ 478302 h 478651"/>
                <a:gd name="connsiteX2" fmla="*/ 281354 w 2082019"/>
                <a:gd name="connsiteY2" fmla="*/ 126609 h 478651"/>
                <a:gd name="connsiteX3" fmla="*/ 562708 w 2082019"/>
                <a:gd name="connsiteY3" fmla="*/ 365760 h 478651"/>
                <a:gd name="connsiteX4" fmla="*/ 773724 w 2082019"/>
                <a:gd name="connsiteY4" fmla="*/ 0 h 478651"/>
                <a:gd name="connsiteX5" fmla="*/ 1167619 w 2082019"/>
                <a:gd name="connsiteY5" fmla="*/ 323557 h 478651"/>
                <a:gd name="connsiteX6" fmla="*/ 1448973 w 2082019"/>
                <a:gd name="connsiteY6" fmla="*/ 70339 h 478651"/>
                <a:gd name="connsiteX7" fmla="*/ 1716259 w 2082019"/>
                <a:gd name="connsiteY7" fmla="*/ 379828 h 478651"/>
                <a:gd name="connsiteX8" fmla="*/ 2082019 w 2082019"/>
                <a:gd name="connsiteY8" fmla="*/ 225083 h 4786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82019" h="478651">
                  <a:moveTo>
                    <a:pt x="0" y="337625"/>
                  </a:moveTo>
                  <a:cubicBezTo>
                    <a:pt x="65649" y="384517"/>
                    <a:pt x="23447" y="485335"/>
                    <a:pt x="196948" y="478302"/>
                  </a:cubicBezTo>
                  <a:cubicBezTo>
                    <a:pt x="370449" y="471269"/>
                    <a:pt x="279500" y="145366"/>
                    <a:pt x="281354" y="126609"/>
                  </a:cubicBezTo>
                  <a:cubicBezTo>
                    <a:pt x="309080" y="181988"/>
                    <a:pt x="271975" y="370449"/>
                    <a:pt x="562708" y="365760"/>
                  </a:cubicBezTo>
                  <a:cubicBezTo>
                    <a:pt x="853441" y="361071"/>
                    <a:pt x="752872" y="66140"/>
                    <a:pt x="773724" y="0"/>
                  </a:cubicBezTo>
                  <a:cubicBezTo>
                    <a:pt x="779857" y="114806"/>
                    <a:pt x="899993" y="348858"/>
                    <a:pt x="1167619" y="323557"/>
                  </a:cubicBezTo>
                  <a:cubicBezTo>
                    <a:pt x="1435245" y="298256"/>
                    <a:pt x="1438631" y="199944"/>
                    <a:pt x="1448973" y="70339"/>
                  </a:cubicBezTo>
                  <a:cubicBezTo>
                    <a:pt x="1451148" y="183933"/>
                    <a:pt x="1517849" y="368827"/>
                    <a:pt x="1716259" y="379828"/>
                  </a:cubicBezTo>
                  <a:cubicBezTo>
                    <a:pt x="1914669" y="390829"/>
                    <a:pt x="1998344" y="304480"/>
                    <a:pt x="2082019" y="225083"/>
                  </a:cubicBezTo>
                </a:path>
              </a:pathLst>
            </a:custGeom>
            <a:noFill/>
            <a:ln w="5715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D0D61D26-3FA5-4D21-AED9-EEF7B03D5698}"/>
                </a:ext>
              </a:extLst>
            </p:cNvPr>
            <p:cNvSpPr/>
            <p:nvPr/>
          </p:nvSpPr>
          <p:spPr>
            <a:xfrm>
              <a:off x="8184402" y="3316873"/>
              <a:ext cx="0" cy="187748"/>
            </a:xfrm>
            <a:custGeom>
              <a:avLst/>
              <a:gdLst>
                <a:gd name="connsiteX0" fmla="*/ 0 w 0"/>
                <a:gd name="connsiteY0" fmla="*/ 0 h 187748"/>
                <a:gd name="connsiteX1" fmla="*/ 0 w 0"/>
                <a:gd name="connsiteY1" fmla="*/ 187748 h 1877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187748">
                  <a:moveTo>
                    <a:pt x="0" y="0"/>
                  </a:moveTo>
                  <a:lnTo>
                    <a:pt x="0" y="187748"/>
                  </a:lnTo>
                </a:path>
              </a:pathLst>
            </a:custGeom>
            <a:noFill/>
            <a:ln w="5715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1DE50E1A-CDE4-4FEB-B1A0-895DDDBC646B}"/>
                </a:ext>
              </a:extLst>
            </p:cNvPr>
            <p:cNvSpPr/>
            <p:nvPr/>
          </p:nvSpPr>
          <p:spPr>
            <a:xfrm>
              <a:off x="7690116" y="3410747"/>
              <a:ext cx="0" cy="187748"/>
            </a:xfrm>
            <a:custGeom>
              <a:avLst/>
              <a:gdLst>
                <a:gd name="connsiteX0" fmla="*/ 0 w 0"/>
                <a:gd name="connsiteY0" fmla="*/ 0 h 187748"/>
                <a:gd name="connsiteX1" fmla="*/ 0 w 0"/>
                <a:gd name="connsiteY1" fmla="*/ 187748 h 1877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187748">
                  <a:moveTo>
                    <a:pt x="0" y="0"/>
                  </a:moveTo>
                  <a:lnTo>
                    <a:pt x="0" y="187748"/>
                  </a:lnTo>
                </a:path>
              </a:pathLst>
            </a:custGeom>
            <a:noFill/>
            <a:ln w="5715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1261978E-B771-42C5-A16F-251239C9A9E3}"/>
                </a:ext>
              </a:extLst>
            </p:cNvPr>
            <p:cNvSpPr/>
            <p:nvPr/>
          </p:nvSpPr>
          <p:spPr>
            <a:xfrm>
              <a:off x="9042014" y="3423253"/>
              <a:ext cx="0" cy="187748"/>
            </a:xfrm>
            <a:custGeom>
              <a:avLst/>
              <a:gdLst>
                <a:gd name="connsiteX0" fmla="*/ 0 w 0"/>
                <a:gd name="connsiteY0" fmla="*/ 0 h 187748"/>
                <a:gd name="connsiteX1" fmla="*/ 0 w 0"/>
                <a:gd name="connsiteY1" fmla="*/ 187748 h 1877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187748">
                  <a:moveTo>
                    <a:pt x="0" y="0"/>
                  </a:moveTo>
                  <a:lnTo>
                    <a:pt x="0" y="187748"/>
                  </a:lnTo>
                </a:path>
              </a:pathLst>
            </a:custGeom>
            <a:noFill/>
            <a:ln w="5715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4" name="Circle: Hollow 23">
            <a:extLst>
              <a:ext uri="{FF2B5EF4-FFF2-40B4-BE49-F238E27FC236}">
                <a16:creationId xmlns:a16="http://schemas.microsoft.com/office/drawing/2014/main" id="{69CB2E47-D559-450C-9633-CBEB960EEAE9}"/>
              </a:ext>
            </a:extLst>
          </p:cNvPr>
          <p:cNvSpPr/>
          <p:nvPr/>
        </p:nvSpPr>
        <p:spPr>
          <a:xfrm rot="1068473">
            <a:off x="4608297" y="2600139"/>
            <a:ext cx="262424" cy="262424"/>
          </a:xfrm>
          <a:prstGeom prst="donut">
            <a:avLst/>
          </a:prstGeom>
          <a:solidFill>
            <a:srgbClr val="00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5" name="Circle: Hollow 24">
            <a:extLst>
              <a:ext uri="{FF2B5EF4-FFF2-40B4-BE49-F238E27FC236}">
                <a16:creationId xmlns:a16="http://schemas.microsoft.com/office/drawing/2014/main" id="{028F646D-89AF-437C-B3FE-C4797246AB52}"/>
              </a:ext>
            </a:extLst>
          </p:cNvPr>
          <p:cNvSpPr/>
          <p:nvPr/>
        </p:nvSpPr>
        <p:spPr>
          <a:xfrm>
            <a:off x="4739509" y="4187342"/>
            <a:ext cx="262424" cy="262424"/>
          </a:xfrm>
          <a:prstGeom prst="donut">
            <a:avLst/>
          </a:prstGeom>
          <a:solidFill>
            <a:srgbClr val="66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6" name="Circle: Hollow 25">
            <a:extLst>
              <a:ext uri="{FF2B5EF4-FFF2-40B4-BE49-F238E27FC236}">
                <a16:creationId xmlns:a16="http://schemas.microsoft.com/office/drawing/2014/main" id="{47881E6C-B2EA-43AA-81FD-2F59534E8A8E}"/>
              </a:ext>
            </a:extLst>
          </p:cNvPr>
          <p:cNvSpPr/>
          <p:nvPr/>
        </p:nvSpPr>
        <p:spPr>
          <a:xfrm>
            <a:off x="7039051" y="2381825"/>
            <a:ext cx="262424" cy="262424"/>
          </a:xfrm>
          <a:prstGeom prst="donut">
            <a:avLst/>
          </a:prstGeom>
          <a:solidFill>
            <a:srgbClr val="00C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7" name="Circle: Hollow 26">
            <a:extLst>
              <a:ext uri="{FF2B5EF4-FFF2-40B4-BE49-F238E27FC236}">
                <a16:creationId xmlns:a16="http://schemas.microsoft.com/office/drawing/2014/main" id="{19D5F66B-DABA-4A0D-9EB7-B7FF5648A2D5}"/>
              </a:ext>
            </a:extLst>
          </p:cNvPr>
          <p:cNvSpPr/>
          <p:nvPr/>
        </p:nvSpPr>
        <p:spPr>
          <a:xfrm rot="21149716">
            <a:off x="7399129" y="3338761"/>
            <a:ext cx="262424" cy="262424"/>
          </a:xfrm>
          <a:prstGeom prst="donu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8" name="Circle: Hollow 27">
            <a:extLst>
              <a:ext uri="{FF2B5EF4-FFF2-40B4-BE49-F238E27FC236}">
                <a16:creationId xmlns:a16="http://schemas.microsoft.com/office/drawing/2014/main" id="{65F9325A-AC5E-4850-88A4-5D2AF2264287}"/>
              </a:ext>
            </a:extLst>
          </p:cNvPr>
          <p:cNvSpPr/>
          <p:nvPr/>
        </p:nvSpPr>
        <p:spPr>
          <a:xfrm>
            <a:off x="6877956" y="4293708"/>
            <a:ext cx="262424" cy="262424"/>
          </a:xfrm>
          <a:prstGeom prst="donut">
            <a:avLst/>
          </a:prstGeom>
          <a:solidFill>
            <a:srgbClr val="CC00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9" name="Circle: Hollow 28">
            <a:extLst>
              <a:ext uri="{FF2B5EF4-FFF2-40B4-BE49-F238E27FC236}">
                <a16:creationId xmlns:a16="http://schemas.microsoft.com/office/drawing/2014/main" id="{C2B81099-A423-4177-B295-76A0F1A7935E}"/>
              </a:ext>
            </a:extLst>
          </p:cNvPr>
          <p:cNvSpPr/>
          <p:nvPr/>
        </p:nvSpPr>
        <p:spPr>
          <a:xfrm rot="21170674">
            <a:off x="2584433" y="2119401"/>
            <a:ext cx="262424" cy="262424"/>
          </a:xfrm>
          <a:prstGeom prst="donut">
            <a:avLst/>
          </a:prstGeom>
          <a:solidFill>
            <a:srgbClr val="00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0" name="Circle: Hollow 29">
            <a:extLst>
              <a:ext uri="{FF2B5EF4-FFF2-40B4-BE49-F238E27FC236}">
                <a16:creationId xmlns:a16="http://schemas.microsoft.com/office/drawing/2014/main" id="{455709AC-48D9-40C7-8616-AE32BE82A9F4}"/>
              </a:ext>
            </a:extLst>
          </p:cNvPr>
          <p:cNvSpPr/>
          <p:nvPr/>
        </p:nvSpPr>
        <p:spPr>
          <a:xfrm>
            <a:off x="1537915" y="2119401"/>
            <a:ext cx="262424" cy="262424"/>
          </a:xfrm>
          <a:prstGeom prst="donut">
            <a:avLst/>
          </a:prstGeom>
          <a:solidFill>
            <a:srgbClr val="00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1" name="Circle: Hollow 30">
            <a:extLst>
              <a:ext uri="{FF2B5EF4-FFF2-40B4-BE49-F238E27FC236}">
                <a16:creationId xmlns:a16="http://schemas.microsoft.com/office/drawing/2014/main" id="{51041A25-72F0-4511-AE7C-ABDC82B548B9}"/>
              </a:ext>
            </a:extLst>
          </p:cNvPr>
          <p:cNvSpPr/>
          <p:nvPr/>
        </p:nvSpPr>
        <p:spPr>
          <a:xfrm>
            <a:off x="3128353" y="5243601"/>
            <a:ext cx="262424" cy="262424"/>
          </a:xfrm>
          <a:prstGeom prst="donut">
            <a:avLst/>
          </a:prstGeom>
          <a:solidFill>
            <a:srgbClr val="66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2" name="Circle: Hollow 31">
            <a:extLst>
              <a:ext uri="{FF2B5EF4-FFF2-40B4-BE49-F238E27FC236}">
                <a16:creationId xmlns:a16="http://schemas.microsoft.com/office/drawing/2014/main" id="{7487FC37-3737-4E80-840C-FB0EAFDE95B8}"/>
              </a:ext>
            </a:extLst>
          </p:cNvPr>
          <p:cNvSpPr/>
          <p:nvPr/>
        </p:nvSpPr>
        <p:spPr>
          <a:xfrm rot="817380">
            <a:off x="1479156" y="4632186"/>
            <a:ext cx="262424" cy="262424"/>
          </a:xfrm>
          <a:prstGeom prst="donut">
            <a:avLst/>
          </a:prstGeom>
          <a:solidFill>
            <a:srgbClr val="66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820D0AAB-2747-43DC-8D19-6F52751E1F04}"/>
              </a:ext>
            </a:extLst>
          </p:cNvPr>
          <p:cNvCxnSpPr>
            <a:cxnSpLocks/>
            <a:stCxn id="24" idx="2"/>
            <a:endCxn id="29" idx="6"/>
          </p:cNvCxnSpPr>
          <p:nvPr/>
        </p:nvCxnSpPr>
        <p:spPr>
          <a:xfrm flipH="1" flipV="1">
            <a:off x="2845835" y="2234269"/>
            <a:ext cx="1768749" cy="456954"/>
          </a:xfrm>
          <a:prstGeom prst="line">
            <a:avLst/>
          </a:prstGeom>
          <a:ln>
            <a:solidFill>
              <a:srgbClr val="00CC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4F7752D3-4EE7-46E9-89D6-B52CD6972365}"/>
              </a:ext>
            </a:extLst>
          </p:cNvPr>
          <p:cNvCxnSpPr>
            <a:stCxn id="29" idx="2"/>
            <a:endCxn id="30" idx="6"/>
          </p:cNvCxnSpPr>
          <p:nvPr/>
        </p:nvCxnSpPr>
        <p:spPr>
          <a:xfrm flipH="1" flipV="1">
            <a:off x="1800339" y="2250613"/>
            <a:ext cx="785116" cy="16344"/>
          </a:xfrm>
          <a:prstGeom prst="line">
            <a:avLst/>
          </a:prstGeom>
          <a:ln>
            <a:solidFill>
              <a:srgbClr val="00CC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Oval 39">
            <a:extLst>
              <a:ext uri="{FF2B5EF4-FFF2-40B4-BE49-F238E27FC236}">
                <a16:creationId xmlns:a16="http://schemas.microsoft.com/office/drawing/2014/main" id="{B4245404-2610-464D-B4AF-FF9C59D6B093}"/>
              </a:ext>
            </a:extLst>
          </p:cNvPr>
          <p:cNvSpPr/>
          <p:nvPr/>
        </p:nvSpPr>
        <p:spPr>
          <a:xfrm>
            <a:off x="3190985" y="1321717"/>
            <a:ext cx="137160" cy="137160"/>
          </a:xfrm>
          <a:prstGeom prst="ellipse">
            <a:avLst/>
          </a:prstGeom>
          <a:solidFill>
            <a:srgbClr val="00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9AA7DEE8-B902-4AE7-8992-BC58970CE191}"/>
              </a:ext>
            </a:extLst>
          </p:cNvPr>
          <p:cNvSpPr/>
          <p:nvPr/>
        </p:nvSpPr>
        <p:spPr>
          <a:xfrm rot="20361138">
            <a:off x="2890605" y="2915592"/>
            <a:ext cx="137160" cy="137160"/>
          </a:xfrm>
          <a:prstGeom prst="ellipse">
            <a:avLst/>
          </a:prstGeom>
          <a:solidFill>
            <a:srgbClr val="00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DE9F54C6-F1A9-4F2A-A08E-C3078337E8D0}"/>
              </a:ext>
            </a:extLst>
          </p:cNvPr>
          <p:cNvSpPr/>
          <p:nvPr/>
        </p:nvSpPr>
        <p:spPr>
          <a:xfrm>
            <a:off x="791012" y="2731351"/>
            <a:ext cx="137160" cy="137160"/>
          </a:xfrm>
          <a:prstGeom prst="ellipse">
            <a:avLst/>
          </a:prstGeom>
          <a:solidFill>
            <a:srgbClr val="00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0B1E0FA5-EB0F-4FFD-9388-B1EE1459F98F}"/>
              </a:ext>
            </a:extLst>
          </p:cNvPr>
          <p:cNvSpPr/>
          <p:nvPr/>
        </p:nvSpPr>
        <p:spPr>
          <a:xfrm>
            <a:off x="453386" y="1290770"/>
            <a:ext cx="137160" cy="137160"/>
          </a:xfrm>
          <a:prstGeom prst="ellipse">
            <a:avLst/>
          </a:prstGeom>
          <a:solidFill>
            <a:srgbClr val="00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F252E4F3-7BEA-4B0D-9C84-F17818DC1F27}"/>
              </a:ext>
            </a:extLst>
          </p:cNvPr>
          <p:cNvCxnSpPr>
            <a:stCxn id="29" idx="0"/>
            <a:endCxn id="40" idx="3"/>
          </p:cNvCxnSpPr>
          <p:nvPr/>
        </p:nvCxnSpPr>
        <p:spPr>
          <a:xfrm flipV="1">
            <a:off x="2699301" y="1438790"/>
            <a:ext cx="511771" cy="681633"/>
          </a:xfrm>
          <a:prstGeom prst="line">
            <a:avLst/>
          </a:prstGeom>
          <a:ln>
            <a:solidFill>
              <a:srgbClr val="00CC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6EFCA801-8AD0-4671-A068-8F5E01EE326F}"/>
              </a:ext>
            </a:extLst>
          </p:cNvPr>
          <p:cNvCxnSpPr>
            <a:cxnSpLocks/>
            <a:stCxn id="29" idx="4"/>
            <a:endCxn id="41" idx="0"/>
          </p:cNvCxnSpPr>
          <p:nvPr/>
        </p:nvCxnSpPr>
        <p:spPr>
          <a:xfrm>
            <a:off x="2731989" y="2380803"/>
            <a:ext cx="203013" cy="539194"/>
          </a:xfrm>
          <a:prstGeom prst="line">
            <a:avLst/>
          </a:prstGeom>
          <a:ln>
            <a:solidFill>
              <a:srgbClr val="00CC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27ED9550-5A46-4188-B7D6-AA293F90198D}"/>
              </a:ext>
            </a:extLst>
          </p:cNvPr>
          <p:cNvCxnSpPr>
            <a:cxnSpLocks/>
            <a:stCxn id="30" idx="1"/>
            <a:endCxn id="43" idx="5"/>
          </p:cNvCxnSpPr>
          <p:nvPr/>
        </p:nvCxnSpPr>
        <p:spPr>
          <a:xfrm flipH="1" flipV="1">
            <a:off x="570459" y="1407843"/>
            <a:ext cx="1005887" cy="749989"/>
          </a:xfrm>
          <a:prstGeom prst="line">
            <a:avLst/>
          </a:prstGeom>
          <a:ln>
            <a:solidFill>
              <a:srgbClr val="00CC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3D283E18-23F0-4BF8-A51E-9075AAC2AAD3}"/>
              </a:ext>
            </a:extLst>
          </p:cNvPr>
          <p:cNvCxnSpPr>
            <a:cxnSpLocks/>
            <a:stCxn id="30" idx="3"/>
            <a:endCxn id="42" idx="7"/>
          </p:cNvCxnSpPr>
          <p:nvPr/>
        </p:nvCxnSpPr>
        <p:spPr>
          <a:xfrm flipH="1">
            <a:off x="908085" y="2343394"/>
            <a:ext cx="668261" cy="408044"/>
          </a:xfrm>
          <a:prstGeom prst="line">
            <a:avLst/>
          </a:prstGeom>
          <a:ln>
            <a:solidFill>
              <a:srgbClr val="00CC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26341728-26CF-47FF-986D-838B948F6F7A}"/>
              </a:ext>
            </a:extLst>
          </p:cNvPr>
          <p:cNvCxnSpPr>
            <a:cxnSpLocks/>
            <a:stCxn id="25" idx="3"/>
            <a:endCxn id="31" idx="7"/>
          </p:cNvCxnSpPr>
          <p:nvPr/>
        </p:nvCxnSpPr>
        <p:spPr>
          <a:xfrm flipH="1">
            <a:off x="3352346" y="4411335"/>
            <a:ext cx="1425594" cy="870697"/>
          </a:xfrm>
          <a:prstGeom prst="line">
            <a:avLst/>
          </a:prstGeom>
          <a:ln>
            <a:solidFill>
              <a:srgbClr val="6699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84F16EFB-B309-4727-8A08-E9A461E8019D}"/>
              </a:ext>
            </a:extLst>
          </p:cNvPr>
          <p:cNvCxnSpPr>
            <a:cxnSpLocks/>
            <a:stCxn id="31" idx="2"/>
            <a:endCxn id="32" idx="6"/>
          </p:cNvCxnSpPr>
          <p:nvPr/>
        </p:nvCxnSpPr>
        <p:spPr>
          <a:xfrm rot="10800000">
            <a:off x="1737889" y="4794303"/>
            <a:ext cx="1390464" cy="580510"/>
          </a:xfrm>
          <a:prstGeom prst="bentConnector3">
            <a:avLst>
              <a:gd name="adj1" fmla="val 50000"/>
            </a:avLst>
          </a:prstGeom>
          <a:ln>
            <a:solidFill>
              <a:srgbClr val="6699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Oval 74">
            <a:extLst>
              <a:ext uri="{FF2B5EF4-FFF2-40B4-BE49-F238E27FC236}">
                <a16:creationId xmlns:a16="http://schemas.microsoft.com/office/drawing/2014/main" id="{F48D4532-CBFD-4C46-85E5-FDA6667C1498}"/>
              </a:ext>
            </a:extLst>
          </p:cNvPr>
          <p:cNvSpPr/>
          <p:nvPr/>
        </p:nvSpPr>
        <p:spPr>
          <a:xfrm rot="20361138">
            <a:off x="3259564" y="4487552"/>
            <a:ext cx="137160" cy="137160"/>
          </a:xfrm>
          <a:prstGeom prst="ellipse">
            <a:avLst/>
          </a:prstGeom>
          <a:solidFill>
            <a:srgbClr val="66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Oval 75">
            <a:extLst>
              <a:ext uri="{FF2B5EF4-FFF2-40B4-BE49-F238E27FC236}">
                <a16:creationId xmlns:a16="http://schemas.microsoft.com/office/drawing/2014/main" id="{7B68DE58-B521-487B-8145-AEACA39E5505}"/>
              </a:ext>
            </a:extLst>
          </p:cNvPr>
          <p:cNvSpPr/>
          <p:nvPr/>
        </p:nvSpPr>
        <p:spPr>
          <a:xfrm rot="20361138">
            <a:off x="3996561" y="5647221"/>
            <a:ext cx="137160" cy="137160"/>
          </a:xfrm>
          <a:prstGeom prst="ellipse">
            <a:avLst/>
          </a:prstGeom>
          <a:solidFill>
            <a:srgbClr val="66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5D5A7C3E-3BC3-4D3D-949D-7E13819B8896}"/>
              </a:ext>
            </a:extLst>
          </p:cNvPr>
          <p:cNvSpPr/>
          <p:nvPr/>
        </p:nvSpPr>
        <p:spPr>
          <a:xfrm rot="20361138">
            <a:off x="3347921" y="6124912"/>
            <a:ext cx="137160" cy="137160"/>
          </a:xfrm>
          <a:prstGeom prst="ellipse">
            <a:avLst/>
          </a:prstGeom>
          <a:solidFill>
            <a:srgbClr val="66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Oval 77">
            <a:extLst>
              <a:ext uri="{FF2B5EF4-FFF2-40B4-BE49-F238E27FC236}">
                <a16:creationId xmlns:a16="http://schemas.microsoft.com/office/drawing/2014/main" id="{F98EFAF1-B130-4041-B042-D87760E92CB9}"/>
              </a:ext>
            </a:extLst>
          </p:cNvPr>
          <p:cNvSpPr/>
          <p:nvPr/>
        </p:nvSpPr>
        <p:spPr>
          <a:xfrm rot="20361138">
            <a:off x="2647065" y="5903126"/>
            <a:ext cx="137160" cy="137160"/>
          </a:xfrm>
          <a:prstGeom prst="ellipse">
            <a:avLst/>
          </a:prstGeom>
          <a:solidFill>
            <a:srgbClr val="66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Oval 78">
            <a:extLst>
              <a:ext uri="{FF2B5EF4-FFF2-40B4-BE49-F238E27FC236}">
                <a16:creationId xmlns:a16="http://schemas.microsoft.com/office/drawing/2014/main" id="{435ABB57-AD2E-4AC4-8D60-F7488745A114}"/>
              </a:ext>
            </a:extLst>
          </p:cNvPr>
          <p:cNvSpPr/>
          <p:nvPr/>
        </p:nvSpPr>
        <p:spPr>
          <a:xfrm>
            <a:off x="907159" y="4007349"/>
            <a:ext cx="137160" cy="137160"/>
          </a:xfrm>
          <a:prstGeom prst="ellipse">
            <a:avLst/>
          </a:prstGeom>
          <a:solidFill>
            <a:srgbClr val="66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Oval 79">
            <a:extLst>
              <a:ext uri="{FF2B5EF4-FFF2-40B4-BE49-F238E27FC236}">
                <a16:creationId xmlns:a16="http://schemas.microsoft.com/office/drawing/2014/main" id="{333705E4-C31C-4F75-A65D-6CC479FFDE90}"/>
              </a:ext>
            </a:extLst>
          </p:cNvPr>
          <p:cNvSpPr/>
          <p:nvPr/>
        </p:nvSpPr>
        <p:spPr>
          <a:xfrm rot="20361138">
            <a:off x="497333" y="5465777"/>
            <a:ext cx="137160" cy="137160"/>
          </a:xfrm>
          <a:prstGeom prst="ellipse">
            <a:avLst/>
          </a:prstGeom>
          <a:solidFill>
            <a:srgbClr val="66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A0D38BA7-959E-484B-8893-C658A38BF92F}"/>
              </a:ext>
            </a:extLst>
          </p:cNvPr>
          <p:cNvCxnSpPr>
            <a:cxnSpLocks/>
            <a:stCxn id="31" idx="0"/>
            <a:endCxn id="75" idx="3"/>
          </p:cNvCxnSpPr>
          <p:nvPr/>
        </p:nvCxnSpPr>
        <p:spPr>
          <a:xfrm flipV="1">
            <a:off x="3259565" y="4618610"/>
            <a:ext cx="40301" cy="624991"/>
          </a:xfrm>
          <a:prstGeom prst="line">
            <a:avLst/>
          </a:prstGeom>
          <a:ln>
            <a:solidFill>
              <a:srgbClr val="6699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7F733430-E5D9-4CDE-A581-F68DA602C0BD}"/>
              </a:ext>
            </a:extLst>
          </p:cNvPr>
          <p:cNvCxnSpPr>
            <a:cxnSpLocks/>
            <a:stCxn id="76" idx="1"/>
            <a:endCxn id="31" idx="5"/>
          </p:cNvCxnSpPr>
          <p:nvPr/>
        </p:nvCxnSpPr>
        <p:spPr>
          <a:xfrm flipH="1" flipV="1">
            <a:off x="3352346" y="5467594"/>
            <a:ext cx="650317" cy="219929"/>
          </a:xfrm>
          <a:prstGeom prst="line">
            <a:avLst/>
          </a:prstGeom>
          <a:ln>
            <a:solidFill>
              <a:srgbClr val="6699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F0B160AC-9B16-43A2-A948-4702D0D39E24}"/>
              </a:ext>
            </a:extLst>
          </p:cNvPr>
          <p:cNvCxnSpPr>
            <a:cxnSpLocks/>
            <a:stCxn id="77" idx="0"/>
            <a:endCxn id="31" idx="4"/>
          </p:cNvCxnSpPr>
          <p:nvPr/>
        </p:nvCxnSpPr>
        <p:spPr>
          <a:xfrm flipH="1" flipV="1">
            <a:off x="3259565" y="5506025"/>
            <a:ext cx="132753" cy="623292"/>
          </a:xfrm>
          <a:prstGeom prst="line">
            <a:avLst/>
          </a:prstGeom>
          <a:ln>
            <a:solidFill>
              <a:srgbClr val="6699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>
            <a:extLst>
              <a:ext uri="{FF2B5EF4-FFF2-40B4-BE49-F238E27FC236}">
                <a16:creationId xmlns:a16="http://schemas.microsoft.com/office/drawing/2014/main" id="{4F754913-D02A-42D1-9A71-E899F6DAB7FF}"/>
              </a:ext>
            </a:extLst>
          </p:cNvPr>
          <p:cNvCxnSpPr>
            <a:cxnSpLocks/>
            <a:stCxn id="78" idx="7"/>
            <a:endCxn id="31" idx="3"/>
          </p:cNvCxnSpPr>
          <p:nvPr/>
        </p:nvCxnSpPr>
        <p:spPr>
          <a:xfrm flipV="1">
            <a:off x="2743923" y="5467594"/>
            <a:ext cx="422861" cy="441634"/>
          </a:xfrm>
          <a:prstGeom prst="line">
            <a:avLst/>
          </a:prstGeom>
          <a:ln>
            <a:solidFill>
              <a:srgbClr val="6699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6AB052E2-AED2-48BB-B031-86554E0E7169}"/>
              </a:ext>
            </a:extLst>
          </p:cNvPr>
          <p:cNvCxnSpPr>
            <a:cxnSpLocks/>
            <a:stCxn id="80" idx="6"/>
            <a:endCxn id="32" idx="3"/>
          </p:cNvCxnSpPr>
          <p:nvPr/>
        </p:nvCxnSpPr>
        <p:spPr>
          <a:xfrm flipV="1">
            <a:off x="630088" y="4831716"/>
            <a:ext cx="868256" cy="678458"/>
          </a:xfrm>
          <a:prstGeom prst="line">
            <a:avLst/>
          </a:prstGeom>
          <a:ln>
            <a:solidFill>
              <a:srgbClr val="6699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>
            <a:extLst>
              <a:ext uri="{FF2B5EF4-FFF2-40B4-BE49-F238E27FC236}">
                <a16:creationId xmlns:a16="http://schemas.microsoft.com/office/drawing/2014/main" id="{D9053F3E-C778-4257-AED7-73167FC0E5FD}"/>
              </a:ext>
            </a:extLst>
          </p:cNvPr>
          <p:cNvCxnSpPr>
            <a:cxnSpLocks/>
            <a:stCxn id="79" idx="5"/>
            <a:endCxn id="32" idx="1"/>
          </p:cNvCxnSpPr>
          <p:nvPr/>
        </p:nvCxnSpPr>
        <p:spPr>
          <a:xfrm>
            <a:off x="1024232" y="4124422"/>
            <a:ext cx="517818" cy="526952"/>
          </a:xfrm>
          <a:prstGeom prst="line">
            <a:avLst/>
          </a:prstGeom>
          <a:ln>
            <a:solidFill>
              <a:srgbClr val="6699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Circle: Hollow 101">
            <a:extLst>
              <a:ext uri="{FF2B5EF4-FFF2-40B4-BE49-F238E27FC236}">
                <a16:creationId xmlns:a16="http://schemas.microsoft.com/office/drawing/2014/main" id="{0A80044B-A11B-4D6E-ACE6-AFCB5FC9F1C3}"/>
              </a:ext>
            </a:extLst>
          </p:cNvPr>
          <p:cNvSpPr/>
          <p:nvPr/>
        </p:nvSpPr>
        <p:spPr>
          <a:xfrm rot="20559370">
            <a:off x="8849718" y="1327665"/>
            <a:ext cx="262424" cy="262424"/>
          </a:xfrm>
          <a:prstGeom prst="donut">
            <a:avLst/>
          </a:prstGeom>
          <a:solidFill>
            <a:srgbClr val="00C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3" name="Circle: Hollow 102">
            <a:extLst>
              <a:ext uri="{FF2B5EF4-FFF2-40B4-BE49-F238E27FC236}">
                <a16:creationId xmlns:a16="http://schemas.microsoft.com/office/drawing/2014/main" id="{56FD5228-4FB9-42CF-8218-0CC03AC5FCD1}"/>
              </a:ext>
            </a:extLst>
          </p:cNvPr>
          <p:cNvSpPr/>
          <p:nvPr/>
        </p:nvSpPr>
        <p:spPr>
          <a:xfrm rot="20136202">
            <a:off x="10551897" y="1517182"/>
            <a:ext cx="262424" cy="262424"/>
          </a:xfrm>
          <a:prstGeom prst="donut">
            <a:avLst/>
          </a:prstGeom>
          <a:solidFill>
            <a:srgbClr val="00C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104" name="Straight Connector 103">
            <a:extLst>
              <a:ext uri="{FF2B5EF4-FFF2-40B4-BE49-F238E27FC236}">
                <a16:creationId xmlns:a16="http://schemas.microsoft.com/office/drawing/2014/main" id="{FDB32753-0FE6-4C60-993C-2EF4E2239F2E}"/>
              </a:ext>
            </a:extLst>
          </p:cNvPr>
          <p:cNvCxnSpPr>
            <a:cxnSpLocks/>
            <a:stCxn id="26" idx="7"/>
            <a:endCxn id="102" idx="2"/>
          </p:cNvCxnSpPr>
          <p:nvPr/>
        </p:nvCxnSpPr>
        <p:spPr>
          <a:xfrm flipV="1">
            <a:off x="7263044" y="1497992"/>
            <a:ext cx="1592640" cy="922264"/>
          </a:xfrm>
          <a:prstGeom prst="line">
            <a:avLst/>
          </a:prstGeom>
          <a:ln>
            <a:solidFill>
              <a:srgbClr val="00CC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>
            <a:extLst>
              <a:ext uri="{FF2B5EF4-FFF2-40B4-BE49-F238E27FC236}">
                <a16:creationId xmlns:a16="http://schemas.microsoft.com/office/drawing/2014/main" id="{BAE0AD07-70A2-4BB5-9ED6-53A6BDB26D25}"/>
              </a:ext>
            </a:extLst>
          </p:cNvPr>
          <p:cNvCxnSpPr>
            <a:cxnSpLocks/>
            <a:stCxn id="102" idx="6"/>
            <a:endCxn id="103" idx="1"/>
          </p:cNvCxnSpPr>
          <p:nvPr/>
        </p:nvCxnSpPr>
        <p:spPr>
          <a:xfrm>
            <a:off x="9106176" y="1419762"/>
            <a:ext cx="1454113" cy="182459"/>
          </a:xfrm>
          <a:prstGeom prst="line">
            <a:avLst/>
          </a:prstGeom>
          <a:ln>
            <a:solidFill>
              <a:srgbClr val="00CC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Oval 113">
            <a:extLst>
              <a:ext uri="{FF2B5EF4-FFF2-40B4-BE49-F238E27FC236}">
                <a16:creationId xmlns:a16="http://schemas.microsoft.com/office/drawing/2014/main" id="{2A976A5D-1A60-4E6D-879B-47AF22AD1A80}"/>
              </a:ext>
            </a:extLst>
          </p:cNvPr>
          <p:cNvSpPr/>
          <p:nvPr/>
        </p:nvSpPr>
        <p:spPr>
          <a:xfrm>
            <a:off x="8059364" y="764112"/>
            <a:ext cx="137160" cy="137160"/>
          </a:xfrm>
          <a:prstGeom prst="ellipse">
            <a:avLst/>
          </a:prstGeom>
          <a:solidFill>
            <a:srgbClr val="00C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Oval 114">
            <a:extLst>
              <a:ext uri="{FF2B5EF4-FFF2-40B4-BE49-F238E27FC236}">
                <a16:creationId xmlns:a16="http://schemas.microsoft.com/office/drawing/2014/main" id="{5268458B-E51E-4B5A-8761-A63898892879}"/>
              </a:ext>
            </a:extLst>
          </p:cNvPr>
          <p:cNvSpPr/>
          <p:nvPr/>
        </p:nvSpPr>
        <p:spPr>
          <a:xfrm rot="20775857">
            <a:off x="9145292" y="518478"/>
            <a:ext cx="137160" cy="137160"/>
          </a:xfrm>
          <a:prstGeom prst="ellipse">
            <a:avLst/>
          </a:prstGeom>
          <a:solidFill>
            <a:srgbClr val="00C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Oval 115">
            <a:extLst>
              <a:ext uri="{FF2B5EF4-FFF2-40B4-BE49-F238E27FC236}">
                <a16:creationId xmlns:a16="http://schemas.microsoft.com/office/drawing/2014/main" id="{AB1C924C-2CE5-40CB-AC0D-4DAA28174851}"/>
              </a:ext>
            </a:extLst>
          </p:cNvPr>
          <p:cNvSpPr/>
          <p:nvPr/>
        </p:nvSpPr>
        <p:spPr>
          <a:xfrm>
            <a:off x="9037596" y="2190205"/>
            <a:ext cx="137160" cy="137160"/>
          </a:xfrm>
          <a:prstGeom prst="ellipse">
            <a:avLst/>
          </a:prstGeom>
          <a:solidFill>
            <a:srgbClr val="00C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Oval 116">
            <a:extLst>
              <a:ext uri="{FF2B5EF4-FFF2-40B4-BE49-F238E27FC236}">
                <a16:creationId xmlns:a16="http://schemas.microsoft.com/office/drawing/2014/main" id="{2029611C-0A55-47F5-A60C-08201BC875DF}"/>
              </a:ext>
            </a:extLst>
          </p:cNvPr>
          <p:cNvSpPr/>
          <p:nvPr/>
        </p:nvSpPr>
        <p:spPr>
          <a:xfrm>
            <a:off x="11199763" y="655638"/>
            <a:ext cx="137160" cy="137160"/>
          </a:xfrm>
          <a:prstGeom prst="ellipse">
            <a:avLst/>
          </a:prstGeom>
          <a:solidFill>
            <a:srgbClr val="00C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Oval 117">
            <a:extLst>
              <a:ext uri="{FF2B5EF4-FFF2-40B4-BE49-F238E27FC236}">
                <a16:creationId xmlns:a16="http://schemas.microsoft.com/office/drawing/2014/main" id="{DE9370B1-7144-4FF4-A43F-6009FCEF3ECF}"/>
              </a:ext>
            </a:extLst>
          </p:cNvPr>
          <p:cNvSpPr/>
          <p:nvPr/>
        </p:nvSpPr>
        <p:spPr>
          <a:xfrm>
            <a:off x="11621541" y="1602221"/>
            <a:ext cx="137160" cy="137160"/>
          </a:xfrm>
          <a:prstGeom prst="ellipse">
            <a:avLst/>
          </a:prstGeom>
          <a:solidFill>
            <a:srgbClr val="00C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Oval 118">
            <a:extLst>
              <a:ext uri="{FF2B5EF4-FFF2-40B4-BE49-F238E27FC236}">
                <a16:creationId xmlns:a16="http://schemas.microsoft.com/office/drawing/2014/main" id="{359E8910-E2E7-449D-8978-D0AE70FEA359}"/>
              </a:ext>
            </a:extLst>
          </p:cNvPr>
          <p:cNvSpPr/>
          <p:nvPr/>
        </p:nvSpPr>
        <p:spPr>
          <a:xfrm rot="942643">
            <a:off x="10856803" y="2198816"/>
            <a:ext cx="137160" cy="137160"/>
          </a:xfrm>
          <a:prstGeom prst="ellipse">
            <a:avLst/>
          </a:prstGeom>
          <a:solidFill>
            <a:srgbClr val="00C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0" name="Straight Connector 119">
            <a:extLst>
              <a:ext uri="{FF2B5EF4-FFF2-40B4-BE49-F238E27FC236}">
                <a16:creationId xmlns:a16="http://schemas.microsoft.com/office/drawing/2014/main" id="{4052D99B-B59C-4CA1-80A0-F238E2C95BC6}"/>
              </a:ext>
            </a:extLst>
          </p:cNvPr>
          <p:cNvCxnSpPr>
            <a:cxnSpLocks/>
            <a:stCxn id="116" idx="0"/>
            <a:endCxn id="102" idx="4"/>
          </p:cNvCxnSpPr>
          <p:nvPr/>
        </p:nvCxnSpPr>
        <p:spPr>
          <a:xfrm flipH="1" flipV="1">
            <a:off x="9020045" y="1584123"/>
            <a:ext cx="86131" cy="606082"/>
          </a:xfrm>
          <a:prstGeom prst="line">
            <a:avLst/>
          </a:prstGeom>
          <a:ln>
            <a:solidFill>
              <a:srgbClr val="00CC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122">
            <a:extLst>
              <a:ext uri="{FF2B5EF4-FFF2-40B4-BE49-F238E27FC236}">
                <a16:creationId xmlns:a16="http://schemas.microsoft.com/office/drawing/2014/main" id="{D33DD8A4-81E1-4693-9BCA-972D92A9E063}"/>
              </a:ext>
            </a:extLst>
          </p:cNvPr>
          <p:cNvCxnSpPr>
            <a:cxnSpLocks/>
            <a:stCxn id="119" idx="1"/>
            <a:endCxn id="103" idx="4"/>
          </p:cNvCxnSpPr>
          <p:nvPr/>
        </p:nvCxnSpPr>
        <p:spPr>
          <a:xfrm flipH="1" flipV="1">
            <a:off x="10737306" y="1767890"/>
            <a:ext cx="154527" cy="439694"/>
          </a:xfrm>
          <a:prstGeom prst="line">
            <a:avLst/>
          </a:prstGeom>
          <a:ln>
            <a:solidFill>
              <a:srgbClr val="00CC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>
            <a:extLst>
              <a:ext uri="{FF2B5EF4-FFF2-40B4-BE49-F238E27FC236}">
                <a16:creationId xmlns:a16="http://schemas.microsoft.com/office/drawing/2014/main" id="{90F248B0-E27C-481B-BB75-E649B6215600}"/>
              </a:ext>
            </a:extLst>
          </p:cNvPr>
          <p:cNvCxnSpPr>
            <a:cxnSpLocks/>
            <a:stCxn id="114" idx="5"/>
            <a:endCxn id="102" idx="1"/>
          </p:cNvCxnSpPr>
          <p:nvPr/>
        </p:nvCxnSpPr>
        <p:spPr>
          <a:xfrm>
            <a:off x="8176437" y="881185"/>
            <a:ext cx="688272" cy="516788"/>
          </a:xfrm>
          <a:prstGeom prst="line">
            <a:avLst/>
          </a:prstGeom>
          <a:ln>
            <a:solidFill>
              <a:srgbClr val="00CC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Connector 131">
            <a:extLst>
              <a:ext uri="{FF2B5EF4-FFF2-40B4-BE49-F238E27FC236}">
                <a16:creationId xmlns:a16="http://schemas.microsoft.com/office/drawing/2014/main" id="{67A363C2-81D7-4C71-980F-3A4D979C43F9}"/>
              </a:ext>
            </a:extLst>
          </p:cNvPr>
          <p:cNvCxnSpPr>
            <a:cxnSpLocks/>
            <a:stCxn id="115" idx="3"/>
            <a:endCxn id="102" idx="7"/>
          </p:cNvCxnSpPr>
          <p:nvPr/>
        </p:nvCxnSpPr>
        <p:spPr>
          <a:xfrm flipH="1">
            <a:off x="9041834" y="645679"/>
            <a:ext cx="136446" cy="696977"/>
          </a:xfrm>
          <a:prstGeom prst="line">
            <a:avLst/>
          </a:prstGeom>
          <a:ln>
            <a:solidFill>
              <a:srgbClr val="00CC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Straight Connector 138">
            <a:extLst>
              <a:ext uri="{FF2B5EF4-FFF2-40B4-BE49-F238E27FC236}">
                <a16:creationId xmlns:a16="http://schemas.microsoft.com/office/drawing/2014/main" id="{B221F0B6-A9C3-4F7E-9D1F-E15B6AD7E719}"/>
              </a:ext>
            </a:extLst>
          </p:cNvPr>
          <p:cNvCxnSpPr>
            <a:cxnSpLocks/>
            <a:stCxn id="117" idx="3"/>
            <a:endCxn id="103" idx="7"/>
          </p:cNvCxnSpPr>
          <p:nvPr/>
        </p:nvCxnSpPr>
        <p:spPr>
          <a:xfrm flipH="1">
            <a:off x="10729282" y="772711"/>
            <a:ext cx="490568" cy="752863"/>
          </a:xfrm>
          <a:prstGeom prst="line">
            <a:avLst/>
          </a:prstGeom>
          <a:ln>
            <a:solidFill>
              <a:srgbClr val="00CC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Connector 141">
            <a:extLst>
              <a:ext uri="{FF2B5EF4-FFF2-40B4-BE49-F238E27FC236}">
                <a16:creationId xmlns:a16="http://schemas.microsoft.com/office/drawing/2014/main" id="{E4C8DDBB-B6D8-4DE3-A790-B68362909AE2}"/>
              </a:ext>
            </a:extLst>
          </p:cNvPr>
          <p:cNvCxnSpPr>
            <a:cxnSpLocks/>
            <a:stCxn id="118" idx="2"/>
            <a:endCxn id="103" idx="6"/>
          </p:cNvCxnSpPr>
          <p:nvPr/>
        </p:nvCxnSpPr>
        <p:spPr>
          <a:xfrm flipH="1" flipV="1">
            <a:off x="10802605" y="1594197"/>
            <a:ext cx="818936" cy="76604"/>
          </a:xfrm>
          <a:prstGeom prst="line">
            <a:avLst/>
          </a:prstGeom>
          <a:ln>
            <a:solidFill>
              <a:srgbClr val="00CC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6" name="Circle: Hollow 145">
            <a:extLst>
              <a:ext uri="{FF2B5EF4-FFF2-40B4-BE49-F238E27FC236}">
                <a16:creationId xmlns:a16="http://schemas.microsoft.com/office/drawing/2014/main" id="{30128D0C-3756-40FB-AFDF-47AFB6D2B4D8}"/>
              </a:ext>
            </a:extLst>
          </p:cNvPr>
          <p:cNvSpPr/>
          <p:nvPr/>
        </p:nvSpPr>
        <p:spPr>
          <a:xfrm rot="21417895">
            <a:off x="9564715" y="3291805"/>
            <a:ext cx="262424" cy="262424"/>
          </a:xfrm>
          <a:prstGeom prst="donu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7" name="Circle: Hollow 146">
            <a:extLst>
              <a:ext uri="{FF2B5EF4-FFF2-40B4-BE49-F238E27FC236}">
                <a16:creationId xmlns:a16="http://schemas.microsoft.com/office/drawing/2014/main" id="{FD02C694-44EE-445F-870B-C54F4F14B8FE}"/>
              </a:ext>
            </a:extLst>
          </p:cNvPr>
          <p:cNvSpPr/>
          <p:nvPr/>
        </p:nvSpPr>
        <p:spPr>
          <a:xfrm rot="20126525">
            <a:off x="10884668" y="3524482"/>
            <a:ext cx="262424" cy="262424"/>
          </a:xfrm>
          <a:prstGeom prst="donu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148" name="Straight Connector 147">
            <a:extLst>
              <a:ext uri="{FF2B5EF4-FFF2-40B4-BE49-F238E27FC236}">
                <a16:creationId xmlns:a16="http://schemas.microsoft.com/office/drawing/2014/main" id="{75903984-E506-4840-A498-954465044A59}"/>
              </a:ext>
            </a:extLst>
          </p:cNvPr>
          <p:cNvCxnSpPr>
            <a:cxnSpLocks/>
            <a:stCxn id="27" idx="6"/>
            <a:endCxn id="146" idx="2"/>
          </p:cNvCxnSpPr>
          <p:nvPr/>
        </p:nvCxnSpPr>
        <p:spPr>
          <a:xfrm flipV="1">
            <a:off x="7660429" y="3429964"/>
            <a:ext cx="1904470" cy="22872"/>
          </a:xfrm>
          <a:prstGeom prst="line">
            <a:avLst/>
          </a:prstGeom>
          <a:ln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Connector 152">
            <a:extLst>
              <a:ext uri="{FF2B5EF4-FFF2-40B4-BE49-F238E27FC236}">
                <a16:creationId xmlns:a16="http://schemas.microsoft.com/office/drawing/2014/main" id="{660DA1D0-928F-4E82-8B4D-290D1D86DB68}"/>
              </a:ext>
            </a:extLst>
          </p:cNvPr>
          <p:cNvCxnSpPr>
            <a:cxnSpLocks/>
            <a:stCxn id="146" idx="6"/>
            <a:endCxn id="147" idx="1"/>
          </p:cNvCxnSpPr>
          <p:nvPr/>
        </p:nvCxnSpPr>
        <p:spPr>
          <a:xfrm>
            <a:off x="9826955" y="3416070"/>
            <a:ext cx="1065976" cy="193797"/>
          </a:xfrm>
          <a:prstGeom prst="line">
            <a:avLst/>
          </a:prstGeom>
          <a:ln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7" name="Oval 156">
            <a:extLst>
              <a:ext uri="{FF2B5EF4-FFF2-40B4-BE49-F238E27FC236}">
                <a16:creationId xmlns:a16="http://schemas.microsoft.com/office/drawing/2014/main" id="{0FC9C1AF-B440-4150-9E4D-F20A4665B803}"/>
              </a:ext>
            </a:extLst>
          </p:cNvPr>
          <p:cNvSpPr/>
          <p:nvPr/>
        </p:nvSpPr>
        <p:spPr>
          <a:xfrm rot="942643">
            <a:off x="11744048" y="3088538"/>
            <a:ext cx="137160" cy="137160"/>
          </a:xfrm>
          <a:prstGeom prst="ellipse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8" name="Oval 157">
            <a:extLst>
              <a:ext uri="{FF2B5EF4-FFF2-40B4-BE49-F238E27FC236}">
                <a16:creationId xmlns:a16="http://schemas.microsoft.com/office/drawing/2014/main" id="{604C2C94-453D-4340-9731-A24B0D47D489}"/>
              </a:ext>
            </a:extLst>
          </p:cNvPr>
          <p:cNvSpPr/>
          <p:nvPr/>
        </p:nvSpPr>
        <p:spPr>
          <a:xfrm rot="942643">
            <a:off x="11706129" y="4271752"/>
            <a:ext cx="137160" cy="137160"/>
          </a:xfrm>
          <a:prstGeom prst="ellipse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9" name="Oval 158">
            <a:extLst>
              <a:ext uri="{FF2B5EF4-FFF2-40B4-BE49-F238E27FC236}">
                <a16:creationId xmlns:a16="http://schemas.microsoft.com/office/drawing/2014/main" id="{858BF192-04FB-4658-BD5C-B02DFFE11927}"/>
              </a:ext>
            </a:extLst>
          </p:cNvPr>
          <p:cNvSpPr/>
          <p:nvPr/>
        </p:nvSpPr>
        <p:spPr>
          <a:xfrm rot="3425239">
            <a:off x="9220464" y="4000758"/>
            <a:ext cx="137160" cy="137160"/>
          </a:xfrm>
          <a:prstGeom prst="ellipse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0" name="Oval 159">
            <a:extLst>
              <a:ext uri="{FF2B5EF4-FFF2-40B4-BE49-F238E27FC236}">
                <a16:creationId xmlns:a16="http://schemas.microsoft.com/office/drawing/2014/main" id="{17A7877D-B916-4744-95B1-6407F1C07164}"/>
              </a:ext>
            </a:extLst>
          </p:cNvPr>
          <p:cNvSpPr/>
          <p:nvPr/>
        </p:nvSpPr>
        <p:spPr>
          <a:xfrm rot="942643">
            <a:off x="10056767" y="4085347"/>
            <a:ext cx="137160" cy="137160"/>
          </a:xfrm>
          <a:prstGeom prst="ellipse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3" name="Straight Connector 162">
            <a:extLst>
              <a:ext uri="{FF2B5EF4-FFF2-40B4-BE49-F238E27FC236}">
                <a16:creationId xmlns:a16="http://schemas.microsoft.com/office/drawing/2014/main" id="{87CEEB07-0199-4497-8EB8-3B7BCD594954}"/>
              </a:ext>
            </a:extLst>
          </p:cNvPr>
          <p:cNvCxnSpPr>
            <a:cxnSpLocks/>
            <a:stCxn id="157" idx="3"/>
            <a:endCxn id="147" idx="6"/>
          </p:cNvCxnSpPr>
          <p:nvPr/>
        </p:nvCxnSpPr>
        <p:spPr>
          <a:xfrm flipH="1">
            <a:off x="11135223" y="3190668"/>
            <a:ext cx="617593" cy="410493"/>
          </a:xfrm>
          <a:prstGeom prst="line">
            <a:avLst/>
          </a:prstGeom>
          <a:ln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Straight Connector 165">
            <a:extLst>
              <a:ext uri="{FF2B5EF4-FFF2-40B4-BE49-F238E27FC236}">
                <a16:creationId xmlns:a16="http://schemas.microsoft.com/office/drawing/2014/main" id="{30CC5CF2-DA06-4398-9B2C-636B89E47CBA}"/>
              </a:ext>
            </a:extLst>
          </p:cNvPr>
          <p:cNvCxnSpPr>
            <a:cxnSpLocks/>
            <a:stCxn id="158" idx="1"/>
            <a:endCxn id="147" idx="5"/>
          </p:cNvCxnSpPr>
          <p:nvPr/>
        </p:nvCxnSpPr>
        <p:spPr>
          <a:xfrm flipH="1" flipV="1">
            <a:off x="11138829" y="3701521"/>
            <a:ext cx="602330" cy="578999"/>
          </a:xfrm>
          <a:prstGeom prst="line">
            <a:avLst/>
          </a:prstGeom>
          <a:ln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Straight Connector 168">
            <a:extLst>
              <a:ext uri="{FF2B5EF4-FFF2-40B4-BE49-F238E27FC236}">
                <a16:creationId xmlns:a16="http://schemas.microsoft.com/office/drawing/2014/main" id="{43C9EF49-B08E-427E-B78D-DC0D40354C44}"/>
              </a:ext>
            </a:extLst>
          </p:cNvPr>
          <p:cNvCxnSpPr>
            <a:cxnSpLocks/>
            <a:stCxn id="146" idx="5"/>
            <a:endCxn id="160" idx="1"/>
          </p:cNvCxnSpPr>
          <p:nvPr/>
        </p:nvCxnSpPr>
        <p:spPr>
          <a:xfrm>
            <a:off x="9793490" y="3510755"/>
            <a:ext cx="298307" cy="583360"/>
          </a:xfrm>
          <a:prstGeom prst="line">
            <a:avLst/>
          </a:prstGeom>
          <a:ln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Straight Connector 171">
            <a:extLst>
              <a:ext uri="{FF2B5EF4-FFF2-40B4-BE49-F238E27FC236}">
                <a16:creationId xmlns:a16="http://schemas.microsoft.com/office/drawing/2014/main" id="{138B8B28-898D-4AC3-B4A0-F14BF4674F28}"/>
              </a:ext>
            </a:extLst>
          </p:cNvPr>
          <p:cNvCxnSpPr>
            <a:cxnSpLocks/>
            <a:stCxn id="146" idx="3"/>
            <a:endCxn id="159" idx="1"/>
          </p:cNvCxnSpPr>
          <p:nvPr/>
        </p:nvCxnSpPr>
        <p:spPr>
          <a:xfrm flipH="1">
            <a:off x="9303405" y="3520580"/>
            <a:ext cx="304784" cy="481699"/>
          </a:xfrm>
          <a:prstGeom prst="line">
            <a:avLst/>
          </a:prstGeom>
          <a:ln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Straight Connector 174">
            <a:extLst>
              <a:ext uri="{FF2B5EF4-FFF2-40B4-BE49-F238E27FC236}">
                <a16:creationId xmlns:a16="http://schemas.microsoft.com/office/drawing/2014/main" id="{D27F45A9-0B42-48C4-BC89-2C41588802B3}"/>
              </a:ext>
            </a:extLst>
          </p:cNvPr>
          <p:cNvCxnSpPr>
            <a:cxnSpLocks/>
            <a:stCxn id="147" idx="2"/>
            <a:endCxn id="160" idx="7"/>
          </p:cNvCxnSpPr>
          <p:nvPr/>
        </p:nvCxnSpPr>
        <p:spPr>
          <a:xfrm flipH="1">
            <a:off x="10185159" y="3710227"/>
            <a:ext cx="711378" cy="410150"/>
          </a:xfrm>
          <a:prstGeom prst="line">
            <a:avLst/>
          </a:prstGeom>
          <a:ln>
            <a:solidFill>
              <a:srgbClr val="FF99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3" name="Circle: Hollow 182">
            <a:extLst>
              <a:ext uri="{FF2B5EF4-FFF2-40B4-BE49-F238E27FC236}">
                <a16:creationId xmlns:a16="http://schemas.microsoft.com/office/drawing/2014/main" id="{7AC1CF13-D1E1-4910-9F84-287FF0D74FEA}"/>
              </a:ext>
            </a:extLst>
          </p:cNvPr>
          <p:cNvSpPr/>
          <p:nvPr/>
        </p:nvSpPr>
        <p:spPr>
          <a:xfrm>
            <a:off x="9106176" y="5752136"/>
            <a:ext cx="262424" cy="262424"/>
          </a:xfrm>
          <a:prstGeom prst="donut">
            <a:avLst/>
          </a:prstGeom>
          <a:solidFill>
            <a:srgbClr val="CC00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84" name="Circle: Hollow 183">
            <a:extLst>
              <a:ext uri="{FF2B5EF4-FFF2-40B4-BE49-F238E27FC236}">
                <a16:creationId xmlns:a16="http://schemas.microsoft.com/office/drawing/2014/main" id="{4CF3ACB2-9570-4DCE-B591-5340D97856BF}"/>
              </a:ext>
            </a:extLst>
          </p:cNvPr>
          <p:cNvSpPr/>
          <p:nvPr/>
        </p:nvSpPr>
        <p:spPr>
          <a:xfrm rot="20758924">
            <a:off x="10598070" y="5270815"/>
            <a:ext cx="262424" cy="262424"/>
          </a:xfrm>
          <a:prstGeom prst="donut">
            <a:avLst/>
          </a:prstGeom>
          <a:solidFill>
            <a:srgbClr val="CC00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185" name="Straight Connector 184">
            <a:extLst>
              <a:ext uri="{FF2B5EF4-FFF2-40B4-BE49-F238E27FC236}">
                <a16:creationId xmlns:a16="http://schemas.microsoft.com/office/drawing/2014/main" id="{84FCC24F-23D1-4B4D-B4DF-90A0960EB0A1}"/>
              </a:ext>
            </a:extLst>
          </p:cNvPr>
          <p:cNvCxnSpPr>
            <a:cxnSpLocks/>
            <a:stCxn id="28" idx="5"/>
            <a:endCxn id="183" idx="1"/>
          </p:cNvCxnSpPr>
          <p:nvPr/>
        </p:nvCxnSpPr>
        <p:spPr>
          <a:xfrm>
            <a:off x="7101949" y="4517701"/>
            <a:ext cx="2042658" cy="1272866"/>
          </a:xfrm>
          <a:prstGeom prst="line">
            <a:avLst/>
          </a:prstGeom>
          <a:ln>
            <a:solidFill>
              <a:srgbClr val="CC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Connector 187">
            <a:extLst>
              <a:ext uri="{FF2B5EF4-FFF2-40B4-BE49-F238E27FC236}">
                <a16:creationId xmlns:a16="http://schemas.microsoft.com/office/drawing/2014/main" id="{BD4B253A-AE13-4480-800B-AC6672E0C245}"/>
              </a:ext>
            </a:extLst>
          </p:cNvPr>
          <p:cNvCxnSpPr>
            <a:cxnSpLocks/>
            <a:stCxn id="184" idx="2"/>
            <a:endCxn id="183" idx="6"/>
          </p:cNvCxnSpPr>
          <p:nvPr/>
        </p:nvCxnSpPr>
        <p:spPr>
          <a:xfrm rot="10800000" flipV="1">
            <a:off x="9368601" y="5433810"/>
            <a:ext cx="1233377" cy="449538"/>
          </a:xfrm>
          <a:prstGeom prst="bentConnector3">
            <a:avLst>
              <a:gd name="adj1" fmla="val 50000"/>
            </a:avLst>
          </a:prstGeom>
          <a:ln>
            <a:solidFill>
              <a:srgbClr val="CC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3" name="Oval 192">
            <a:extLst>
              <a:ext uri="{FF2B5EF4-FFF2-40B4-BE49-F238E27FC236}">
                <a16:creationId xmlns:a16="http://schemas.microsoft.com/office/drawing/2014/main" id="{B6C929F4-18D6-40A5-998B-55C66BC44B06}"/>
              </a:ext>
            </a:extLst>
          </p:cNvPr>
          <p:cNvSpPr/>
          <p:nvPr/>
        </p:nvSpPr>
        <p:spPr>
          <a:xfrm rot="3425239">
            <a:off x="8856629" y="4872940"/>
            <a:ext cx="137160" cy="137160"/>
          </a:xfrm>
          <a:prstGeom prst="ellipse">
            <a:avLst/>
          </a:prstGeom>
          <a:solidFill>
            <a:srgbClr val="CC00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4" name="Oval 193">
            <a:extLst>
              <a:ext uri="{FF2B5EF4-FFF2-40B4-BE49-F238E27FC236}">
                <a16:creationId xmlns:a16="http://schemas.microsoft.com/office/drawing/2014/main" id="{C6338FB6-A50E-4272-8A31-1FE7BA3FEA01}"/>
              </a:ext>
            </a:extLst>
          </p:cNvPr>
          <p:cNvSpPr/>
          <p:nvPr/>
        </p:nvSpPr>
        <p:spPr>
          <a:xfrm rot="3425239">
            <a:off x="9736987" y="4872939"/>
            <a:ext cx="137160" cy="137160"/>
          </a:xfrm>
          <a:prstGeom prst="ellipse">
            <a:avLst/>
          </a:prstGeom>
          <a:solidFill>
            <a:srgbClr val="CC00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5" name="Oval 194">
            <a:extLst>
              <a:ext uri="{FF2B5EF4-FFF2-40B4-BE49-F238E27FC236}">
                <a16:creationId xmlns:a16="http://schemas.microsoft.com/office/drawing/2014/main" id="{C7B8B334-260A-43CC-BA1F-B7531D6ABE55}"/>
              </a:ext>
            </a:extLst>
          </p:cNvPr>
          <p:cNvSpPr/>
          <p:nvPr/>
        </p:nvSpPr>
        <p:spPr>
          <a:xfrm rot="3425239">
            <a:off x="11494872" y="4948079"/>
            <a:ext cx="137160" cy="137160"/>
          </a:xfrm>
          <a:prstGeom prst="ellipse">
            <a:avLst/>
          </a:prstGeom>
          <a:solidFill>
            <a:srgbClr val="CC00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6" name="Oval 195">
            <a:extLst>
              <a:ext uri="{FF2B5EF4-FFF2-40B4-BE49-F238E27FC236}">
                <a16:creationId xmlns:a16="http://schemas.microsoft.com/office/drawing/2014/main" id="{2D3A3045-38B2-4B52-A109-398EB25B74D0}"/>
              </a:ext>
            </a:extLst>
          </p:cNvPr>
          <p:cNvSpPr/>
          <p:nvPr/>
        </p:nvSpPr>
        <p:spPr>
          <a:xfrm rot="3425239">
            <a:off x="11399082" y="6001555"/>
            <a:ext cx="137160" cy="137160"/>
          </a:xfrm>
          <a:prstGeom prst="ellipse">
            <a:avLst/>
          </a:prstGeom>
          <a:solidFill>
            <a:srgbClr val="CC00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7" name="Oval 196">
            <a:extLst>
              <a:ext uri="{FF2B5EF4-FFF2-40B4-BE49-F238E27FC236}">
                <a16:creationId xmlns:a16="http://schemas.microsoft.com/office/drawing/2014/main" id="{AE4006F6-2F04-4C64-B7E4-82979FFF2230}"/>
              </a:ext>
            </a:extLst>
          </p:cNvPr>
          <p:cNvSpPr/>
          <p:nvPr/>
        </p:nvSpPr>
        <p:spPr>
          <a:xfrm rot="2575626">
            <a:off x="9139989" y="6527653"/>
            <a:ext cx="137160" cy="137160"/>
          </a:xfrm>
          <a:prstGeom prst="ellipse">
            <a:avLst/>
          </a:prstGeom>
          <a:solidFill>
            <a:srgbClr val="CC00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8" name="Straight Connector 197">
            <a:extLst>
              <a:ext uri="{FF2B5EF4-FFF2-40B4-BE49-F238E27FC236}">
                <a16:creationId xmlns:a16="http://schemas.microsoft.com/office/drawing/2014/main" id="{176A622F-646A-48B7-A33C-B4B8EFC1CF70}"/>
              </a:ext>
            </a:extLst>
          </p:cNvPr>
          <p:cNvCxnSpPr>
            <a:cxnSpLocks/>
            <a:stCxn id="193" idx="6"/>
            <a:endCxn id="183" idx="0"/>
          </p:cNvCxnSpPr>
          <p:nvPr/>
        </p:nvCxnSpPr>
        <p:spPr>
          <a:xfrm>
            <a:off x="8962473" y="4999093"/>
            <a:ext cx="274915" cy="753043"/>
          </a:xfrm>
          <a:prstGeom prst="line">
            <a:avLst/>
          </a:prstGeom>
          <a:ln>
            <a:solidFill>
              <a:srgbClr val="CC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1" name="Straight Connector 200">
            <a:extLst>
              <a:ext uri="{FF2B5EF4-FFF2-40B4-BE49-F238E27FC236}">
                <a16:creationId xmlns:a16="http://schemas.microsoft.com/office/drawing/2014/main" id="{19F53574-D01A-4E4E-8C37-2188014C329B}"/>
              </a:ext>
            </a:extLst>
          </p:cNvPr>
          <p:cNvCxnSpPr>
            <a:cxnSpLocks/>
            <a:stCxn id="194" idx="4"/>
            <a:endCxn id="183" idx="0"/>
          </p:cNvCxnSpPr>
          <p:nvPr/>
        </p:nvCxnSpPr>
        <p:spPr>
          <a:xfrm flipH="1">
            <a:off x="9237388" y="4978783"/>
            <a:ext cx="510606" cy="773353"/>
          </a:xfrm>
          <a:prstGeom prst="line">
            <a:avLst/>
          </a:prstGeom>
          <a:ln>
            <a:solidFill>
              <a:srgbClr val="CC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Straight Connector 203">
            <a:extLst>
              <a:ext uri="{FF2B5EF4-FFF2-40B4-BE49-F238E27FC236}">
                <a16:creationId xmlns:a16="http://schemas.microsoft.com/office/drawing/2014/main" id="{F7028705-8AA6-4B92-9F23-EC44507D9308}"/>
              </a:ext>
            </a:extLst>
          </p:cNvPr>
          <p:cNvCxnSpPr>
            <a:cxnSpLocks/>
            <a:stCxn id="197" idx="1"/>
            <a:endCxn id="183" idx="4"/>
          </p:cNvCxnSpPr>
          <p:nvPr/>
        </p:nvCxnSpPr>
        <p:spPr>
          <a:xfrm flipV="1">
            <a:off x="9206088" y="6014560"/>
            <a:ext cx="31300" cy="513138"/>
          </a:xfrm>
          <a:prstGeom prst="line">
            <a:avLst/>
          </a:prstGeom>
          <a:ln>
            <a:solidFill>
              <a:srgbClr val="CC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Straight Connector 207">
            <a:extLst>
              <a:ext uri="{FF2B5EF4-FFF2-40B4-BE49-F238E27FC236}">
                <a16:creationId xmlns:a16="http://schemas.microsoft.com/office/drawing/2014/main" id="{A857D6ED-C843-42AB-9C36-974B6BC206EA}"/>
              </a:ext>
            </a:extLst>
          </p:cNvPr>
          <p:cNvCxnSpPr>
            <a:cxnSpLocks/>
            <a:stCxn id="195" idx="4"/>
            <a:endCxn id="184" idx="6"/>
          </p:cNvCxnSpPr>
          <p:nvPr/>
        </p:nvCxnSpPr>
        <p:spPr>
          <a:xfrm flipH="1">
            <a:off x="10856587" y="5053923"/>
            <a:ext cx="649292" cy="316321"/>
          </a:xfrm>
          <a:prstGeom prst="line">
            <a:avLst/>
          </a:prstGeom>
          <a:ln>
            <a:solidFill>
              <a:srgbClr val="CC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Straight Connector 210">
            <a:extLst>
              <a:ext uri="{FF2B5EF4-FFF2-40B4-BE49-F238E27FC236}">
                <a16:creationId xmlns:a16="http://schemas.microsoft.com/office/drawing/2014/main" id="{E4EB07AA-8174-461F-8927-73EDB8DDB4FF}"/>
              </a:ext>
            </a:extLst>
          </p:cNvPr>
          <p:cNvCxnSpPr>
            <a:cxnSpLocks/>
            <a:stCxn id="196" idx="2"/>
            <a:endCxn id="184" idx="5"/>
          </p:cNvCxnSpPr>
          <p:nvPr/>
        </p:nvCxnSpPr>
        <p:spPr>
          <a:xfrm flipH="1" flipV="1">
            <a:off x="10841774" y="5469571"/>
            <a:ext cx="588624" cy="542991"/>
          </a:xfrm>
          <a:prstGeom prst="line">
            <a:avLst/>
          </a:prstGeom>
          <a:ln>
            <a:solidFill>
              <a:srgbClr val="CC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4" name="Oval 213">
            <a:extLst>
              <a:ext uri="{FF2B5EF4-FFF2-40B4-BE49-F238E27FC236}">
                <a16:creationId xmlns:a16="http://schemas.microsoft.com/office/drawing/2014/main" id="{064F0B40-DB74-4821-9783-CF58AC75763E}"/>
              </a:ext>
            </a:extLst>
          </p:cNvPr>
          <p:cNvSpPr/>
          <p:nvPr/>
        </p:nvSpPr>
        <p:spPr>
          <a:xfrm>
            <a:off x="6343656" y="2788785"/>
            <a:ext cx="262424" cy="262424"/>
          </a:xfrm>
          <a:prstGeom prst="ellipse">
            <a:avLst/>
          </a:prstGeom>
          <a:solidFill>
            <a:srgbClr val="00CC66">
              <a:alpha val="5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5" name="Oval 214">
            <a:extLst>
              <a:ext uri="{FF2B5EF4-FFF2-40B4-BE49-F238E27FC236}">
                <a16:creationId xmlns:a16="http://schemas.microsoft.com/office/drawing/2014/main" id="{EB02E5CA-3D57-4C49-B037-D8F3EBDC40C0}"/>
              </a:ext>
            </a:extLst>
          </p:cNvPr>
          <p:cNvSpPr/>
          <p:nvPr/>
        </p:nvSpPr>
        <p:spPr>
          <a:xfrm>
            <a:off x="6586315" y="3485987"/>
            <a:ext cx="262424" cy="262424"/>
          </a:xfrm>
          <a:prstGeom prst="ellipse">
            <a:avLst/>
          </a:prstGeom>
          <a:solidFill>
            <a:srgbClr val="FF9900">
              <a:alpha val="5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6" name="Oval 215">
            <a:extLst>
              <a:ext uri="{FF2B5EF4-FFF2-40B4-BE49-F238E27FC236}">
                <a16:creationId xmlns:a16="http://schemas.microsoft.com/office/drawing/2014/main" id="{7AA184B1-FFD7-49B2-BF26-58A9B238C0C7}"/>
              </a:ext>
            </a:extLst>
          </p:cNvPr>
          <p:cNvSpPr/>
          <p:nvPr/>
        </p:nvSpPr>
        <p:spPr>
          <a:xfrm>
            <a:off x="6108265" y="3996310"/>
            <a:ext cx="262424" cy="262424"/>
          </a:xfrm>
          <a:prstGeom prst="ellipse">
            <a:avLst/>
          </a:prstGeom>
          <a:solidFill>
            <a:srgbClr val="CC00CC">
              <a:alpha val="5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7" name="Oval 216">
            <a:extLst>
              <a:ext uri="{FF2B5EF4-FFF2-40B4-BE49-F238E27FC236}">
                <a16:creationId xmlns:a16="http://schemas.microsoft.com/office/drawing/2014/main" id="{EABEC392-8575-4927-BC32-5E916A441844}"/>
              </a:ext>
            </a:extLst>
          </p:cNvPr>
          <p:cNvSpPr/>
          <p:nvPr/>
        </p:nvSpPr>
        <p:spPr>
          <a:xfrm>
            <a:off x="5534814" y="3763956"/>
            <a:ext cx="262424" cy="262424"/>
          </a:xfrm>
          <a:prstGeom prst="ellipse">
            <a:avLst/>
          </a:prstGeom>
          <a:solidFill>
            <a:srgbClr val="6699FF">
              <a:alpha val="6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8" name="Oval 217">
            <a:extLst>
              <a:ext uri="{FF2B5EF4-FFF2-40B4-BE49-F238E27FC236}">
                <a16:creationId xmlns:a16="http://schemas.microsoft.com/office/drawing/2014/main" id="{2B813BBA-BE4A-4C04-A31E-8ED664949DC3}"/>
              </a:ext>
            </a:extLst>
          </p:cNvPr>
          <p:cNvSpPr/>
          <p:nvPr/>
        </p:nvSpPr>
        <p:spPr>
          <a:xfrm>
            <a:off x="5124735" y="3036393"/>
            <a:ext cx="262424" cy="262424"/>
          </a:xfrm>
          <a:prstGeom prst="ellipse">
            <a:avLst/>
          </a:prstGeom>
          <a:solidFill>
            <a:srgbClr val="00CCFF">
              <a:alpha val="6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1" name="TextBox 220">
            <a:extLst>
              <a:ext uri="{FF2B5EF4-FFF2-40B4-BE49-F238E27FC236}">
                <a16:creationId xmlns:a16="http://schemas.microsoft.com/office/drawing/2014/main" id="{3948DE47-A9C5-4999-B77B-50AC5B2AA1F4}"/>
              </a:ext>
            </a:extLst>
          </p:cNvPr>
          <p:cNvSpPr txBox="1"/>
          <p:nvPr/>
        </p:nvSpPr>
        <p:spPr>
          <a:xfrm>
            <a:off x="4505194" y="2284933"/>
            <a:ext cx="4999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Century Gothic" panose="020B0502020202020204" pitchFamily="34" charset="0"/>
              </a:rPr>
              <a:t>A</a:t>
            </a:r>
          </a:p>
        </p:txBody>
      </p:sp>
      <p:sp>
        <p:nvSpPr>
          <p:cNvPr id="222" name="TextBox 221">
            <a:extLst>
              <a:ext uri="{FF2B5EF4-FFF2-40B4-BE49-F238E27FC236}">
                <a16:creationId xmlns:a16="http://schemas.microsoft.com/office/drawing/2014/main" id="{61C3FE4E-79BD-4FF0-A7E7-95D5178640F7}"/>
              </a:ext>
            </a:extLst>
          </p:cNvPr>
          <p:cNvSpPr txBox="1"/>
          <p:nvPr/>
        </p:nvSpPr>
        <p:spPr>
          <a:xfrm>
            <a:off x="4596067" y="3881258"/>
            <a:ext cx="4999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Century Gothic" panose="020B0502020202020204" pitchFamily="34" charset="0"/>
              </a:rPr>
              <a:t>B</a:t>
            </a:r>
          </a:p>
        </p:txBody>
      </p:sp>
      <p:sp>
        <p:nvSpPr>
          <p:cNvPr id="223" name="TextBox 222">
            <a:extLst>
              <a:ext uri="{FF2B5EF4-FFF2-40B4-BE49-F238E27FC236}">
                <a16:creationId xmlns:a16="http://schemas.microsoft.com/office/drawing/2014/main" id="{6B0C738A-5309-4511-96B6-7ECADD9C8511}"/>
              </a:ext>
            </a:extLst>
          </p:cNvPr>
          <p:cNvSpPr txBox="1"/>
          <p:nvPr/>
        </p:nvSpPr>
        <p:spPr>
          <a:xfrm>
            <a:off x="6706938" y="4517701"/>
            <a:ext cx="4999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Century Gothic" panose="020B0502020202020204" pitchFamily="34" charset="0"/>
              </a:rPr>
              <a:t>C</a:t>
            </a:r>
          </a:p>
        </p:txBody>
      </p:sp>
      <p:sp>
        <p:nvSpPr>
          <p:cNvPr id="224" name="TextBox 223">
            <a:extLst>
              <a:ext uri="{FF2B5EF4-FFF2-40B4-BE49-F238E27FC236}">
                <a16:creationId xmlns:a16="http://schemas.microsoft.com/office/drawing/2014/main" id="{D1096645-8CAD-4A91-8473-3B3FF32AF883}"/>
              </a:ext>
            </a:extLst>
          </p:cNvPr>
          <p:cNvSpPr txBox="1"/>
          <p:nvPr/>
        </p:nvSpPr>
        <p:spPr>
          <a:xfrm>
            <a:off x="7307214" y="3562182"/>
            <a:ext cx="4999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Century Gothic" panose="020B0502020202020204" pitchFamily="34" charset="0"/>
              </a:rPr>
              <a:t>D</a:t>
            </a:r>
          </a:p>
        </p:txBody>
      </p:sp>
      <p:sp>
        <p:nvSpPr>
          <p:cNvPr id="225" name="TextBox 224">
            <a:extLst>
              <a:ext uri="{FF2B5EF4-FFF2-40B4-BE49-F238E27FC236}">
                <a16:creationId xmlns:a16="http://schemas.microsoft.com/office/drawing/2014/main" id="{0ABF72C5-F3E0-40EE-8AA7-36EFB5F86B6B}"/>
              </a:ext>
            </a:extLst>
          </p:cNvPr>
          <p:cNvSpPr txBox="1"/>
          <p:nvPr/>
        </p:nvSpPr>
        <p:spPr>
          <a:xfrm>
            <a:off x="6995047" y="2589961"/>
            <a:ext cx="4999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Century Gothic" panose="020B0502020202020204" pitchFamily="34" charset="0"/>
              </a:rPr>
              <a:t>E</a:t>
            </a:r>
          </a:p>
        </p:txBody>
      </p:sp>
      <p:sp>
        <p:nvSpPr>
          <p:cNvPr id="226" name="TextBox 225">
            <a:extLst>
              <a:ext uri="{FF2B5EF4-FFF2-40B4-BE49-F238E27FC236}">
                <a16:creationId xmlns:a16="http://schemas.microsoft.com/office/drawing/2014/main" id="{29A9D3B7-2E5C-40F1-A83F-59819E003FD4}"/>
              </a:ext>
            </a:extLst>
          </p:cNvPr>
          <p:cNvSpPr txBox="1"/>
          <p:nvPr/>
        </p:nvSpPr>
        <p:spPr>
          <a:xfrm rot="777818">
            <a:off x="2883916" y="2134882"/>
            <a:ext cx="16752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Your Text Here</a:t>
            </a:r>
          </a:p>
        </p:txBody>
      </p:sp>
      <p:sp>
        <p:nvSpPr>
          <p:cNvPr id="227" name="TextBox 226">
            <a:extLst>
              <a:ext uri="{FF2B5EF4-FFF2-40B4-BE49-F238E27FC236}">
                <a16:creationId xmlns:a16="http://schemas.microsoft.com/office/drawing/2014/main" id="{23714FA5-4FE7-4921-8B1A-1B4535BE993E}"/>
              </a:ext>
            </a:extLst>
          </p:cNvPr>
          <p:cNvSpPr txBox="1"/>
          <p:nvPr/>
        </p:nvSpPr>
        <p:spPr>
          <a:xfrm rot="19831744">
            <a:off x="3325748" y="4840283"/>
            <a:ext cx="16752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Your Text Here</a:t>
            </a:r>
          </a:p>
        </p:txBody>
      </p:sp>
      <p:sp>
        <p:nvSpPr>
          <p:cNvPr id="228" name="TextBox 227">
            <a:extLst>
              <a:ext uri="{FF2B5EF4-FFF2-40B4-BE49-F238E27FC236}">
                <a16:creationId xmlns:a16="http://schemas.microsoft.com/office/drawing/2014/main" id="{A74C5052-0462-4F34-9B2F-ED0C8E41BE75}"/>
              </a:ext>
            </a:extLst>
          </p:cNvPr>
          <p:cNvSpPr txBox="1"/>
          <p:nvPr/>
        </p:nvSpPr>
        <p:spPr>
          <a:xfrm rot="1897350">
            <a:off x="7132428" y="4718458"/>
            <a:ext cx="16752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Your Text Here</a:t>
            </a:r>
          </a:p>
        </p:txBody>
      </p:sp>
      <p:sp>
        <p:nvSpPr>
          <p:cNvPr id="229" name="TextBox 228">
            <a:extLst>
              <a:ext uri="{FF2B5EF4-FFF2-40B4-BE49-F238E27FC236}">
                <a16:creationId xmlns:a16="http://schemas.microsoft.com/office/drawing/2014/main" id="{CBF2792F-EC86-47A8-8596-F130D9C8B7F9}"/>
              </a:ext>
            </a:extLst>
          </p:cNvPr>
          <p:cNvSpPr txBox="1"/>
          <p:nvPr/>
        </p:nvSpPr>
        <p:spPr>
          <a:xfrm>
            <a:off x="7731115" y="3152965"/>
            <a:ext cx="16752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Your Text Here</a:t>
            </a:r>
          </a:p>
        </p:txBody>
      </p:sp>
      <p:sp>
        <p:nvSpPr>
          <p:cNvPr id="230" name="TextBox 229">
            <a:extLst>
              <a:ext uri="{FF2B5EF4-FFF2-40B4-BE49-F238E27FC236}">
                <a16:creationId xmlns:a16="http://schemas.microsoft.com/office/drawing/2014/main" id="{B3AF0B62-EB19-4765-BB47-BC51F4FAC881}"/>
              </a:ext>
            </a:extLst>
          </p:cNvPr>
          <p:cNvSpPr txBox="1"/>
          <p:nvPr/>
        </p:nvSpPr>
        <p:spPr>
          <a:xfrm rot="19908152">
            <a:off x="7030715" y="1746147"/>
            <a:ext cx="16752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Your Text Here</a:t>
            </a:r>
          </a:p>
        </p:txBody>
      </p:sp>
      <p:sp>
        <p:nvSpPr>
          <p:cNvPr id="231" name="TextBox 230">
            <a:extLst>
              <a:ext uri="{FF2B5EF4-FFF2-40B4-BE49-F238E27FC236}">
                <a16:creationId xmlns:a16="http://schemas.microsoft.com/office/drawing/2014/main" id="{9715C5C0-C426-4107-A528-F48C6E277D67}"/>
              </a:ext>
            </a:extLst>
          </p:cNvPr>
          <p:cNvSpPr txBox="1"/>
          <p:nvPr/>
        </p:nvSpPr>
        <p:spPr>
          <a:xfrm rot="528784">
            <a:off x="9044251" y="1184616"/>
            <a:ext cx="167526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Your Text Here</a:t>
            </a:r>
          </a:p>
        </p:txBody>
      </p:sp>
      <p:sp>
        <p:nvSpPr>
          <p:cNvPr id="232" name="TextBox 231">
            <a:extLst>
              <a:ext uri="{FF2B5EF4-FFF2-40B4-BE49-F238E27FC236}">
                <a16:creationId xmlns:a16="http://schemas.microsoft.com/office/drawing/2014/main" id="{4722A73A-EB8C-4CB4-93DF-642100F08855}"/>
              </a:ext>
            </a:extLst>
          </p:cNvPr>
          <p:cNvSpPr txBox="1"/>
          <p:nvPr/>
        </p:nvSpPr>
        <p:spPr>
          <a:xfrm rot="528784">
            <a:off x="9534431" y="3221467"/>
            <a:ext cx="167526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Your Text Here</a:t>
            </a:r>
          </a:p>
        </p:txBody>
      </p:sp>
      <p:sp>
        <p:nvSpPr>
          <p:cNvPr id="233" name="TextBox 232">
            <a:extLst>
              <a:ext uri="{FF2B5EF4-FFF2-40B4-BE49-F238E27FC236}">
                <a16:creationId xmlns:a16="http://schemas.microsoft.com/office/drawing/2014/main" id="{015AE819-7C97-4ED2-844C-3A9C691B7F9E}"/>
              </a:ext>
            </a:extLst>
          </p:cNvPr>
          <p:cNvSpPr txBox="1"/>
          <p:nvPr/>
        </p:nvSpPr>
        <p:spPr>
          <a:xfrm>
            <a:off x="9334704" y="5941152"/>
            <a:ext cx="167526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Your Text Here</a:t>
            </a:r>
          </a:p>
        </p:txBody>
      </p:sp>
      <p:sp>
        <p:nvSpPr>
          <p:cNvPr id="234" name="TextBox 233">
            <a:extLst>
              <a:ext uri="{FF2B5EF4-FFF2-40B4-BE49-F238E27FC236}">
                <a16:creationId xmlns:a16="http://schemas.microsoft.com/office/drawing/2014/main" id="{590030A1-41E2-48A8-9C80-24C192D945D5}"/>
              </a:ext>
            </a:extLst>
          </p:cNvPr>
          <p:cNvSpPr txBox="1"/>
          <p:nvPr/>
        </p:nvSpPr>
        <p:spPr>
          <a:xfrm rot="20235541">
            <a:off x="985248" y="5112281"/>
            <a:ext cx="167526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Your Text Here</a:t>
            </a:r>
          </a:p>
        </p:txBody>
      </p:sp>
      <p:sp>
        <p:nvSpPr>
          <p:cNvPr id="235" name="TextBox 234">
            <a:extLst>
              <a:ext uri="{FF2B5EF4-FFF2-40B4-BE49-F238E27FC236}">
                <a16:creationId xmlns:a16="http://schemas.microsoft.com/office/drawing/2014/main" id="{1566A944-4164-463C-9903-DB82E9BF3074}"/>
              </a:ext>
            </a:extLst>
          </p:cNvPr>
          <p:cNvSpPr txBox="1"/>
          <p:nvPr/>
        </p:nvSpPr>
        <p:spPr>
          <a:xfrm>
            <a:off x="1622373" y="1749788"/>
            <a:ext cx="105182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Your Text Here</a:t>
            </a:r>
          </a:p>
        </p:txBody>
      </p:sp>
      <p:sp>
        <p:nvSpPr>
          <p:cNvPr id="236" name="TextBox 235">
            <a:extLst>
              <a:ext uri="{FF2B5EF4-FFF2-40B4-BE49-F238E27FC236}">
                <a16:creationId xmlns:a16="http://schemas.microsoft.com/office/drawing/2014/main" id="{654E409E-B4EF-4DF8-8406-E1946963D23B}"/>
              </a:ext>
            </a:extLst>
          </p:cNvPr>
          <p:cNvSpPr txBox="1"/>
          <p:nvPr/>
        </p:nvSpPr>
        <p:spPr>
          <a:xfrm>
            <a:off x="3013720" y="872432"/>
            <a:ext cx="6092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>
                    <a:lumMod val="50000"/>
                  </a:schemeClr>
                </a:solidFill>
              </a:rPr>
              <a:t>Points here</a:t>
            </a:r>
          </a:p>
        </p:txBody>
      </p:sp>
      <p:sp>
        <p:nvSpPr>
          <p:cNvPr id="237" name="TextBox 236">
            <a:extLst>
              <a:ext uri="{FF2B5EF4-FFF2-40B4-BE49-F238E27FC236}">
                <a16:creationId xmlns:a16="http://schemas.microsoft.com/office/drawing/2014/main" id="{66DDA6FD-EBBA-490C-8E36-78BC4E09B893}"/>
              </a:ext>
            </a:extLst>
          </p:cNvPr>
          <p:cNvSpPr txBox="1"/>
          <p:nvPr/>
        </p:nvSpPr>
        <p:spPr>
          <a:xfrm>
            <a:off x="2716722" y="3077066"/>
            <a:ext cx="6092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>
                    <a:lumMod val="50000"/>
                  </a:schemeClr>
                </a:solidFill>
              </a:rPr>
              <a:t>Points here</a:t>
            </a:r>
          </a:p>
        </p:txBody>
      </p:sp>
      <p:sp>
        <p:nvSpPr>
          <p:cNvPr id="238" name="TextBox 237">
            <a:extLst>
              <a:ext uri="{FF2B5EF4-FFF2-40B4-BE49-F238E27FC236}">
                <a16:creationId xmlns:a16="http://schemas.microsoft.com/office/drawing/2014/main" id="{CA1F4D34-740C-4A02-947C-E71DE16FAC5D}"/>
              </a:ext>
            </a:extLst>
          </p:cNvPr>
          <p:cNvSpPr txBox="1"/>
          <p:nvPr/>
        </p:nvSpPr>
        <p:spPr>
          <a:xfrm>
            <a:off x="547314" y="2891354"/>
            <a:ext cx="6092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>
                    <a:lumMod val="50000"/>
                  </a:schemeClr>
                </a:solidFill>
              </a:rPr>
              <a:t>Points here</a:t>
            </a:r>
          </a:p>
        </p:txBody>
      </p:sp>
      <p:sp>
        <p:nvSpPr>
          <p:cNvPr id="239" name="TextBox 238">
            <a:extLst>
              <a:ext uri="{FF2B5EF4-FFF2-40B4-BE49-F238E27FC236}">
                <a16:creationId xmlns:a16="http://schemas.microsoft.com/office/drawing/2014/main" id="{F6DC8A8E-D9F0-4739-AA3C-CD4842D81A79}"/>
              </a:ext>
            </a:extLst>
          </p:cNvPr>
          <p:cNvSpPr txBox="1"/>
          <p:nvPr/>
        </p:nvSpPr>
        <p:spPr>
          <a:xfrm>
            <a:off x="148776" y="890660"/>
            <a:ext cx="6092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>
                    <a:lumMod val="50000"/>
                  </a:schemeClr>
                </a:solidFill>
              </a:rPr>
              <a:t>Points here</a:t>
            </a:r>
          </a:p>
        </p:txBody>
      </p:sp>
      <p:sp>
        <p:nvSpPr>
          <p:cNvPr id="240" name="TextBox 239">
            <a:extLst>
              <a:ext uri="{FF2B5EF4-FFF2-40B4-BE49-F238E27FC236}">
                <a16:creationId xmlns:a16="http://schemas.microsoft.com/office/drawing/2014/main" id="{401D304F-B59A-4D05-82DA-B81ABF1872A4}"/>
              </a:ext>
            </a:extLst>
          </p:cNvPr>
          <p:cNvSpPr txBox="1"/>
          <p:nvPr/>
        </p:nvSpPr>
        <p:spPr>
          <a:xfrm>
            <a:off x="7746249" y="395793"/>
            <a:ext cx="6092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>
                    <a:lumMod val="50000"/>
                  </a:schemeClr>
                </a:solidFill>
              </a:rPr>
              <a:t>Points here</a:t>
            </a:r>
          </a:p>
        </p:txBody>
      </p:sp>
      <p:sp>
        <p:nvSpPr>
          <p:cNvPr id="241" name="TextBox 240">
            <a:extLst>
              <a:ext uri="{FF2B5EF4-FFF2-40B4-BE49-F238E27FC236}">
                <a16:creationId xmlns:a16="http://schemas.microsoft.com/office/drawing/2014/main" id="{2B911E70-B759-4B6F-B23E-F8C78A1410B4}"/>
              </a:ext>
            </a:extLst>
          </p:cNvPr>
          <p:cNvSpPr txBox="1"/>
          <p:nvPr/>
        </p:nvSpPr>
        <p:spPr>
          <a:xfrm>
            <a:off x="8889597" y="111744"/>
            <a:ext cx="6092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>
                    <a:lumMod val="50000"/>
                  </a:schemeClr>
                </a:solidFill>
              </a:rPr>
              <a:t>Points here</a:t>
            </a:r>
          </a:p>
        </p:txBody>
      </p:sp>
      <p:sp>
        <p:nvSpPr>
          <p:cNvPr id="242" name="TextBox 241">
            <a:extLst>
              <a:ext uri="{FF2B5EF4-FFF2-40B4-BE49-F238E27FC236}">
                <a16:creationId xmlns:a16="http://schemas.microsoft.com/office/drawing/2014/main" id="{C1EFEAD4-1DD0-4277-B1F7-8A0F97C52DE0}"/>
              </a:ext>
            </a:extLst>
          </p:cNvPr>
          <p:cNvSpPr txBox="1"/>
          <p:nvPr/>
        </p:nvSpPr>
        <p:spPr>
          <a:xfrm>
            <a:off x="11032313" y="260705"/>
            <a:ext cx="6092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>
                    <a:lumMod val="50000"/>
                  </a:schemeClr>
                </a:solidFill>
              </a:rPr>
              <a:t>Points here</a:t>
            </a:r>
          </a:p>
        </p:txBody>
      </p:sp>
      <p:sp>
        <p:nvSpPr>
          <p:cNvPr id="243" name="TextBox 242">
            <a:extLst>
              <a:ext uri="{FF2B5EF4-FFF2-40B4-BE49-F238E27FC236}">
                <a16:creationId xmlns:a16="http://schemas.microsoft.com/office/drawing/2014/main" id="{E4A3D5EC-D5AA-4581-9B7C-ECA59E3A3B84}"/>
              </a:ext>
            </a:extLst>
          </p:cNvPr>
          <p:cNvSpPr txBox="1"/>
          <p:nvPr/>
        </p:nvSpPr>
        <p:spPr>
          <a:xfrm>
            <a:off x="11650823" y="1419762"/>
            <a:ext cx="6092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>
                    <a:lumMod val="50000"/>
                  </a:schemeClr>
                </a:solidFill>
              </a:rPr>
              <a:t>Points here</a:t>
            </a:r>
          </a:p>
        </p:txBody>
      </p:sp>
      <p:sp>
        <p:nvSpPr>
          <p:cNvPr id="244" name="TextBox 243">
            <a:extLst>
              <a:ext uri="{FF2B5EF4-FFF2-40B4-BE49-F238E27FC236}">
                <a16:creationId xmlns:a16="http://schemas.microsoft.com/office/drawing/2014/main" id="{47323822-B855-45D6-B11C-139EBF153801}"/>
              </a:ext>
            </a:extLst>
          </p:cNvPr>
          <p:cNvSpPr txBox="1"/>
          <p:nvPr/>
        </p:nvSpPr>
        <p:spPr>
          <a:xfrm>
            <a:off x="10659124" y="2385559"/>
            <a:ext cx="6092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>
                    <a:lumMod val="50000"/>
                  </a:schemeClr>
                </a:solidFill>
              </a:rPr>
              <a:t>Points here</a:t>
            </a:r>
          </a:p>
        </p:txBody>
      </p:sp>
      <p:sp>
        <p:nvSpPr>
          <p:cNvPr id="245" name="TextBox 244">
            <a:extLst>
              <a:ext uri="{FF2B5EF4-FFF2-40B4-BE49-F238E27FC236}">
                <a16:creationId xmlns:a16="http://schemas.microsoft.com/office/drawing/2014/main" id="{F60BAE75-E8DC-475F-B5CA-DE67DC6C2BD3}"/>
              </a:ext>
            </a:extLst>
          </p:cNvPr>
          <p:cNvSpPr txBox="1"/>
          <p:nvPr/>
        </p:nvSpPr>
        <p:spPr>
          <a:xfrm>
            <a:off x="8798146" y="2341266"/>
            <a:ext cx="6092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>
                    <a:lumMod val="50000"/>
                  </a:schemeClr>
                </a:solidFill>
              </a:rPr>
              <a:t>Points here</a:t>
            </a:r>
          </a:p>
        </p:txBody>
      </p:sp>
      <p:sp>
        <p:nvSpPr>
          <p:cNvPr id="246" name="TextBox 245">
            <a:extLst>
              <a:ext uri="{FF2B5EF4-FFF2-40B4-BE49-F238E27FC236}">
                <a16:creationId xmlns:a16="http://schemas.microsoft.com/office/drawing/2014/main" id="{350AEC40-835F-4B00-9F9F-4D847FED7767}"/>
              </a:ext>
            </a:extLst>
          </p:cNvPr>
          <p:cNvSpPr txBox="1"/>
          <p:nvPr/>
        </p:nvSpPr>
        <p:spPr>
          <a:xfrm>
            <a:off x="8966458" y="4131206"/>
            <a:ext cx="6092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>
                    <a:lumMod val="50000"/>
                  </a:schemeClr>
                </a:solidFill>
              </a:rPr>
              <a:t>Points here</a:t>
            </a:r>
          </a:p>
        </p:txBody>
      </p:sp>
      <p:sp>
        <p:nvSpPr>
          <p:cNvPr id="247" name="TextBox 246">
            <a:extLst>
              <a:ext uri="{FF2B5EF4-FFF2-40B4-BE49-F238E27FC236}">
                <a16:creationId xmlns:a16="http://schemas.microsoft.com/office/drawing/2014/main" id="{2BC44553-1D1A-4CCD-9D59-1355BF6E3CAE}"/>
              </a:ext>
            </a:extLst>
          </p:cNvPr>
          <p:cNvSpPr txBox="1"/>
          <p:nvPr/>
        </p:nvSpPr>
        <p:spPr>
          <a:xfrm>
            <a:off x="9792458" y="4253171"/>
            <a:ext cx="6092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>
                    <a:lumMod val="50000"/>
                  </a:schemeClr>
                </a:solidFill>
              </a:rPr>
              <a:t>Points here</a:t>
            </a:r>
          </a:p>
        </p:txBody>
      </p:sp>
      <p:sp>
        <p:nvSpPr>
          <p:cNvPr id="248" name="TextBox 247">
            <a:extLst>
              <a:ext uri="{FF2B5EF4-FFF2-40B4-BE49-F238E27FC236}">
                <a16:creationId xmlns:a16="http://schemas.microsoft.com/office/drawing/2014/main" id="{7A4CF015-1F86-42A6-B93B-450536C09B06}"/>
              </a:ext>
            </a:extLst>
          </p:cNvPr>
          <p:cNvSpPr txBox="1"/>
          <p:nvPr/>
        </p:nvSpPr>
        <p:spPr>
          <a:xfrm>
            <a:off x="11508018" y="2690198"/>
            <a:ext cx="6092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>
                    <a:lumMod val="50000"/>
                  </a:schemeClr>
                </a:solidFill>
              </a:rPr>
              <a:t>Points here</a:t>
            </a:r>
          </a:p>
        </p:txBody>
      </p:sp>
      <p:sp>
        <p:nvSpPr>
          <p:cNvPr id="249" name="TextBox 248">
            <a:extLst>
              <a:ext uri="{FF2B5EF4-FFF2-40B4-BE49-F238E27FC236}">
                <a16:creationId xmlns:a16="http://schemas.microsoft.com/office/drawing/2014/main" id="{CAAA1385-C074-4A74-A7B0-A34828FE4319}"/>
              </a:ext>
            </a:extLst>
          </p:cNvPr>
          <p:cNvSpPr txBox="1"/>
          <p:nvPr/>
        </p:nvSpPr>
        <p:spPr>
          <a:xfrm>
            <a:off x="11554688" y="3865869"/>
            <a:ext cx="6092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>
                    <a:lumMod val="50000"/>
                  </a:schemeClr>
                </a:solidFill>
              </a:rPr>
              <a:t>Points here</a:t>
            </a:r>
          </a:p>
        </p:txBody>
      </p:sp>
      <p:sp>
        <p:nvSpPr>
          <p:cNvPr id="250" name="TextBox 249">
            <a:extLst>
              <a:ext uri="{FF2B5EF4-FFF2-40B4-BE49-F238E27FC236}">
                <a16:creationId xmlns:a16="http://schemas.microsoft.com/office/drawing/2014/main" id="{A6387B56-3944-4B7C-BB02-99D7FB2FCE3A}"/>
              </a:ext>
            </a:extLst>
          </p:cNvPr>
          <p:cNvSpPr txBox="1"/>
          <p:nvPr/>
        </p:nvSpPr>
        <p:spPr>
          <a:xfrm>
            <a:off x="11521370" y="4800032"/>
            <a:ext cx="6092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>
                    <a:lumMod val="50000"/>
                  </a:schemeClr>
                </a:solidFill>
              </a:rPr>
              <a:t>Points here</a:t>
            </a:r>
          </a:p>
        </p:txBody>
      </p:sp>
      <p:sp>
        <p:nvSpPr>
          <p:cNvPr id="251" name="TextBox 250">
            <a:extLst>
              <a:ext uri="{FF2B5EF4-FFF2-40B4-BE49-F238E27FC236}">
                <a16:creationId xmlns:a16="http://schemas.microsoft.com/office/drawing/2014/main" id="{9175988F-9983-468E-9A12-3F58C15488B6}"/>
              </a:ext>
            </a:extLst>
          </p:cNvPr>
          <p:cNvSpPr txBox="1"/>
          <p:nvPr/>
        </p:nvSpPr>
        <p:spPr>
          <a:xfrm>
            <a:off x="11488641" y="5888160"/>
            <a:ext cx="6092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>
                    <a:lumMod val="50000"/>
                  </a:schemeClr>
                </a:solidFill>
              </a:rPr>
              <a:t>Points here</a:t>
            </a:r>
          </a:p>
        </p:txBody>
      </p:sp>
      <p:sp>
        <p:nvSpPr>
          <p:cNvPr id="252" name="TextBox 251">
            <a:extLst>
              <a:ext uri="{FF2B5EF4-FFF2-40B4-BE49-F238E27FC236}">
                <a16:creationId xmlns:a16="http://schemas.microsoft.com/office/drawing/2014/main" id="{A5EA4D83-2F86-4E98-A6CB-C819AB67441F}"/>
              </a:ext>
            </a:extLst>
          </p:cNvPr>
          <p:cNvSpPr txBox="1"/>
          <p:nvPr/>
        </p:nvSpPr>
        <p:spPr>
          <a:xfrm>
            <a:off x="8341056" y="4650260"/>
            <a:ext cx="6092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>
                    <a:lumMod val="50000"/>
                  </a:schemeClr>
                </a:solidFill>
              </a:rPr>
              <a:t>Points here</a:t>
            </a:r>
          </a:p>
        </p:txBody>
      </p:sp>
      <p:sp>
        <p:nvSpPr>
          <p:cNvPr id="253" name="TextBox 252">
            <a:extLst>
              <a:ext uri="{FF2B5EF4-FFF2-40B4-BE49-F238E27FC236}">
                <a16:creationId xmlns:a16="http://schemas.microsoft.com/office/drawing/2014/main" id="{EE7031F6-47DC-40B9-8FB8-956BBCF5AD94}"/>
              </a:ext>
            </a:extLst>
          </p:cNvPr>
          <p:cNvSpPr txBox="1"/>
          <p:nvPr/>
        </p:nvSpPr>
        <p:spPr>
          <a:xfrm>
            <a:off x="9779789" y="4711386"/>
            <a:ext cx="6092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>
                    <a:lumMod val="50000"/>
                  </a:schemeClr>
                </a:solidFill>
              </a:rPr>
              <a:t>Points here</a:t>
            </a:r>
          </a:p>
        </p:txBody>
      </p:sp>
      <p:sp>
        <p:nvSpPr>
          <p:cNvPr id="254" name="TextBox 253">
            <a:extLst>
              <a:ext uri="{FF2B5EF4-FFF2-40B4-BE49-F238E27FC236}">
                <a16:creationId xmlns:a16="http://schemas.microsoft.com/office/drawing/2014/main" id="{6F17B9AB-D609-490E-A78C-6DED0141589B}"/>
              </a:ext>
            </a:extLst>
          </p:cNvPr>
          <p:cNvSpPr txBox="1"/>
          <p:nvPr/>
        </p:nvSpPr>
        <p:spPr>
          <a:xfrm>
            <a:off x="8604653" y="6412114"/>
            <a:ext cx="6092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>
                    <a:lumMod val="50000"/>
                  </a:schemeClr>
                </a:solidFill>
              </a:rPr>
              <a:t>Points here</a:t>
            </a:r>
          </a:p>
        </p:txBody>
      </p:sp>
      <p:sp>
        <p:nvSpPr>
          <p:cNvPr id="255" name="TextBox 254">
            <a:extLst>
              <a:ext uri="{FF2B5EF4-FFF2-40B4-BE49-F238E27FC236}">
                <a16:creationId xmlns:a16="http://schemas.microsoft.com/office/drawing/2014/main" id="{51E43EE0-C8C8-499F-9F84-EE525A713620}"/>
              </a:ext>
            </a:extLst>
          </p:cNvPr>
          <p:cNvSpPr txBox="1"/>
          <p:nvPr/>
        </p:nvSpPr>
        <p:spPr>
          <a:xfrm>
            <a:off x="4079068" y="5534357"/>
            <a:ext cx="6092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>
                    <a:lumMod val="50000"/>
                  </a:schemeClr>
                </a:solidFill>
              </a:rPr>
              <a:t>Points here</a:t>
            </a:r>
          </a:p>
        </p:txBody>
      </p:sp>
      <p:sp>
        <p:nvSpPr>
          <p:cNvPr id="256" name="TextBox 255">
            <a:extLst>
              <a:ext uri="{FF2B5EF4-FFF2-40B4-BE49-F238E27FC236}">
                <a16:creationId xmlns:a16="http://schemas.microsoft.com/office/drawing/2014/main" id="{918C0CAC-03DA-4A33-A51C-43B090D584F0}"/>
              </a:ext>
            </a:extLst>
          </p:cNvPr>
          <p:cNvSpPr txBox="1"/>
          <p:nvPr/>
        </p:nvSpPr>
        <p:spPr>
          <a:xfrm>
            <a:off x="3131323" y="6360673"/>
            <a:ext cx="6092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>
                    <a:lumMod val="50000"/>
                  </a:schemeClr>
                </a:solidFill>
              </a:rPr>
              <a:t>Points here</a:t>
            </a:r>
          </a:p>
        </p:txBody>
      </p:sp>
      <p:sp>
        <p:nvSpPr>
          <p:cNvPr id="257" name="TextBox 256">
            <a:extLst>
              <a:ext uri="{FF2B5EF4-FFF2-40B4-BE49-F238E27FC236}">
                <a16:creationId xmlns:a16="http://schemas.microsoft.com/office/drawing/2014/main" id="{69773425-1DD3-4F92-9713-0A19ACF66F27}"/>
              </a:ext>
            </a:extLst>
          </p:cNvPr>
          <p:cNvSpPr txBox="1"/>
          <p:nvPr/>
        </p:nvSpPr>
        <p:spPr>
          <a:xfrm>
            <a:off x="2154237" y="6012562"/>
            <a:ext cx="6092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>
                    <a:lumMod val="50000"/>
                  </a:schemeClr>
                </a:solidFill>
              </a:rPr>
              <a:t>Points here</a:t>
            </a:r>
          </a:p>
        </p:txBody>
      </p:sp>
      <p:sp>
        <p:nvSpPr>
          <p:cNvPr id="258" name="TextBox 257">
            <a:extLst>
              <a:ext uri="{FF2B5EF4-FFF2-40B4-BE49-F238E27FC236}">
                <a16:creationId xmlns:a16="http://schemas.microsoft.com/office/drawing/2014/main" id="{770238F5-C1D8-4742-A1F0-09D30CF00626}"/>
              </a:ext>
            </a:extLst>
          </p:cNvPr>
          <p:cNvSpPr txBox="1"/>
          <p:nvPr/>
        </p:nvSpPr>
        <p:spPr>
          <a:xfrm>
            <a:off x="376701" y="3865869"/>
            <a:ext cx="6092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>
                    <a:lumMod val="50000"/>
                  </a:schemeClr>
                </a:solidFill>
              </a:rPr>
              <a:t>Points here</a:t>
            </a:r>
          </a:p>
        </p:txBody>
      </p:sp>
      <p:sp>
        <p:nvSpPr>
          <p:cNvPr id="259" name="TextBox 258">
            <a:extLst>
              <a:ext uri="{FF2B5EF4-FFF2-40B4-BE49-F238E27FC236}">
                <a16:creationId xmlns:a16="http://schemas.microsoft.com/office/drawing/2014/main" id="{6070AE5A-9A4C-4DF6-92B4-034B7984576F}"/>
              </a:ext>
            </a:extLst>
          </p:cNvPr>
          <p:cNvSpPr txBox="1"/>
          <p:nvPr/>
        </p:nvSpPr>
        <p:spPr>
          <a:xfrm>
            <a:off x="217655" y="5741097"/>
            <a:ext cx="6092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>
                    <a:lumMod val="50000"/>
                  </a:schemeClr>
                </a:solidFill>
              </a:rPr>
              <a:t>Points here</a:t>
            </a:r>
          </a:p>
        </p:txBody>
      </p:sp>
      <p:sp>
        <p:nvSpPr>
          <p:cNvPr id="260" name="TextBox 259">
            <a:extLst>
              <a:ext uri="{FF2B5EF4-FFF2-40B4-BE49-F238E27FC236}">
                <a16:creationId xmlns:a16="http://schemas.microsoft.com/office/drawing/2014/main" id="{38989EAD-C83B-48F2-807E-93502381053E}"/>
              </a:ext>
            </a:extLst>
          </p:cNvPr>
          <p:cNvSpPr txBox="1"/>
          <p:nvPr/>
        </p:nvSpPr>
        <p:spPr>
          <a:xfrm>
            <a:off x="4528633" y="1161318"/>
            <a:ext cx="3283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MIND MAP</a:t>
            </a:r>
          </a:p>
        </p:txBody>
      </p:sp>
    </p:spTree>
    <p:extLst>
      <p:ext uri="{BB962C8B-B14F-4D97-AF65-F5344CB8AC3E}">
        <p14:creationId xmlns:p14="http://schemas.microsoft.com/office/powerpoint/2010/main" val="16861345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</TotalTime>
  <Words>85</Words>
  <Application>Microsoft Office PowerPoint</Application>
  <PresentationFormat>Widescreen</PresentationFormat>
  <Paragraphs>40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Abdul Rehman</dc:creator>
  <cp:lastModifiedBy>Abdul Rehman</cp:lastModifiedBy>
  <cp:revision>13</cp:revision>
  <dcterms:created xsi:type="dcterms:W3CDTF">2020-10-31T10:16:32Z</dcterms:created>
  <dcterms:modified xsi:type="dcterms:W3CDTF">2020-10-31T12:35:08Z</dcterms:modified>
</cp:coreProperties>
</file>