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99"/>
    <a:srgbClr val="0089B3"/>
    <a:srgbClr val="6CAB03"/>
    <a:srgbClr val="00AB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4CE244-08E6-4769-B0B6-4395287BA1E2}" v="87" dt="2023-10-19T08:50:58.793"/>
    <p1510:client id="{D0A15C81-CBFE-4146-B849-B36BCC041F60}" v="3" dt="2023-05-23T14:39:42.482"/>
    <p1510:client id="{D55C51C8-10F4-4011-A7FE-C02BF170BDAF}" v="230" dt="2023-06-13T13:29:49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64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vie younis" userId="44dkig4rixk2F3l7TQeAbCfG5zTlffPN8a7vfjrek+8=" providerId="None" clId="Web-{D0A15C81-CBFE-4146-B849-B36BCC041F60}"/>
    <pc:docChg chg="modSld">
      <pc:chgData name="movie younis" userId="44dkig4rixk2F3l7TQeAbCfG5zTlffPN8a7vfjrek+8=" providerId="None" clId="Web-{D0A15C81-CBFE-4146-B849-B36BCC041F60}" dt="2023-05-23T14:39:42.482" v="2"/>
      <pc:docMkLst>
        <pc:docMk/>
      </pc:docMkLst>
      <pc:sldChg chg="delSp modSp delAnim">
        <pc:chgData name="movie younis" userId="44dkig4rixk2F3l7TQeAbCfG5zTlffPN8a7vfjrek+8=" providerId="None" clId="Web-{D0A15C81-CBFE-4146-B849-B36BCC041F60}" dt="2023-05-23T14:39:42.482" v="2"/>
        <pc:sldMkLst>
          <pc:docMk/>
          <pc:sldMk cId="2076506082" sldId="279"/>
        </pc:sldMkLst>
        <pc:picChg chg="del mod">
          <ac:chgData name="movie younis" userId="44dkig4rixk2F3l7TQeAbCfG5zTlffPN8a7vfjrek+8=" providerId="None" clId="Web-{D0A15C81-CBFE-4146-B849-B36BCC041F60}" dt="2023-05-23T14:39:32.123" v="1"/>
          <ac:picMkLst>
            <pc:docMk/>
            <pc:sldMk cId="2076506082" sldId="279"/>
            <ac:picMk id="65" creationId="{2D58A97D-F96E-F169-D048-F13CAA9272D2}"/>
          </ac:picMkLst>
        </pc:picChg>
        <pc:picChg chg="del">
          <ac:chgData name="movie younis" userId="44dkig4rixk2F3l7TQeAbCfG5zTlffPN8a7vfjrek+8=" providerId="None" clId="Web-{D0A15C81-CBFE-4146-B849-B36BCC041F60}" dt="2023-05-23T14:39:42.482" v="2"/>
          <ac:picMkLst>
            <pc:docMk/>
            <pc:sldMk cId="2076506082" sldId="279"/>
            <ac:picMk id="69" creationId="{3147CA55-1E9F-2690-49E5-CFB3B73B61C5}"/>
          </ac:picMkLst>
        </pc:picChg>
      </pc:sldChg>
    </pc:docChg>
  </pc:docChgLst>
  <pc:docChgLst>
    <pc:chgData name="ماريا الشيخ خليل" clId="Web-{334CE244-08E6-4769-B0B6-4395287BA1E2}"/>
    <pc:docChg chg="modSld">
      <pc:chgData name="ماريا الشيخ خليل" userId="" providerId="" clId="Web-{334CE244-08E6-4769-B0B6-4395287BA1E2}" dt="2023-10-19T08:50:58.793" v="41"/>
      <pc:docMkLst>
        <pc:docMk/>
      </pc:docMkLst>
      <pc:sldChg chg="modSp">
        <pc:chgData name="ماريا الشيخ خليل" userId="" providerId="" clId="Web-{334CE244-08E6-4769-B0B6-4395287BA1E2}" dt="2023-10-19T08:49:15.821" v="15" actId="14100"/>
        <pc:sldMkLst>
          <pc:docMk/>
          <pc:sldMk cId="3845922938" sldId="259"/>
        </pc:sldMkLst>
        <pc:spChg chg="mod">
          <ac:chgData name="ماريا الشيخ خليل" userId="" providerId="" clId="Web-{334CE244-08E6-4769-B0B6-4395287BA1E2}" dt="2023-10-19T08:49:15.821" v="15" actId="14100"/>
          <ac:spMkLst>
            <pc:docMk/>
            <pc:sldMk cId="3845922938" sldId="259"/>
            <ac:spMk id="55" creationId="{3396B500-C60B-9867-4898-4D7303FBD657}"/>
          </ac:spMkLst>
        </pc:spChg>
      </pc:sldChg>
      <pc:sldChg chg="delSp modSp">
        <pc:chgData name="ماريا الشيخ خليل" userId="" providerId="" clId="Web-{334CE244-08E6-4769-B0B6-4395287BA1E2}" dt="2023-10-19T08:50:58.793" v="41"/>
        <pc:sldMkLst>
          <pc:docMk/>
          <pc:sldMk cId="87238097" sldId="281"/>
        </pc:sldMkLst>
        <pc:spChg chg="mod">
          <ac:chgData name="ماريا الشيخ خليل" userId="" providerId="" clId="Web-{334CE244-08E6-4769-B0B6-4395287BA1E2}" dt="2023-10-19T08:49:20.087" v="17" actId="20577"/>
          <ac:spMkLst>
            <pc:docMk/>
            <pc:sldMk cId="87238097" sldId="281"/>
            <ac:spMk id="72" creationId="{7F5530E4-B53A-0EDC-4B27-4D0EA8B6B54B}"/>
          </ac:spMkLst>
        </pc:spChg>
        <pc:spChg chg="mod">
          <ac:chgData name="ماريا الشيخ خليل" userId="" providerId="" clId="Web-{334CE244-08E6-4769-B0B6-4395287BA1E2}" dt="2023-10-19T08:47:15.114" v="11" actId="20577"/>
          <ac:spMkLst>
            <pc:docMk/>
            <pc:sldMk cId="87238097" sldId="281"/>
            <ac:spMk id="74" creationId="{9772E800-BAC4-A711-655E-DC6130AAB291}"/>
          </ac:spMkLst>
        </pc:spChg>
        <pc:spChg chg="mod">
          <ac:chgData name="ماريا الشيخ خليل" userId="" providerId="" clId="Web-{334CE244-08E6-4769-B0B6-4395287BA1E2}" dt="2023-10-19T08:50:28.089" v="28" actId="20577"/>
          <ac:spMkLst>
            <pc:docMk/>
            <pc:sldMk cId="87238097" sldId="281"/>
            <ac:spMk id="75" creationId="{B5CE929F-70C8-E337-C14C-795186B21852}"/>
          </ac:spMkLst>
        </pc:spChg>
        <pc:spChg chg="mod">
          <ac:chgData name="ماريا الشيخ خليل" userId="" providerId="" clId="Web-{334CE244-08E6-4769-B0B6-4395287BA1E2}" dt="2023-10-19T08:50:11.620" v="26" actId="20577"/>
          <ac:spMkLst>
            <pc:docMk/>
            <pc:sldMk cId="87238097" sldId="281"/>
            <ac:spMk id="76" creationId="{A0380394-8533-E69C-7E22-818C5915948A}"/>
          </ac:spMkLst>
        </pc:spChg>
        <pc:spChg chg="del">
          <ac:chgData name="ماريا الشيخ خليل" userId="" providerId="" clId="Web-{334CE244-08E6-4769-B0B6-4395287BA1E2}" dt="2023-10-19T08:50:58.793" v="41"/>
          <ac:spMkLst>
            <pc:docMk/>
            <pc:sldMk cId="87238097" sldId="281"/>
            <ac:spMk id="77" creationId="{2C62A3E7-29D1-791A-BF53-3EE6154F544D}"/>
          </ac:spMkLst>
        </pc:spChg>
        <pc:spChg chg="mod">
          <ac:chgData name="ماريا الشيخ خليل" userId="" providerId="" clId="Web-{334CE244-08E6-4769-B0B6-4395287BA1E2}" dt="2023-10-19T08:47:12.708" v="10" actId="20577"/>
          <ac:spMkLst>
            <pc:docMk/>
            <pc:sldMk cId="87238097" sldId="281"/>
            <ac:spMk id="78" creationId="{7DDD925B-1945-E274-569C-A427E899F06A}"/>
          </ac:spMkLst>
        </pc:spChg>
        <pc:spChg chg="mod">
          <ac:chgData name="ماريا الشيخ خليل" userId="" providerId="" clId="Web-{334CE244-08E6-4769-B0B6-4395287BA1E2}" dt="2023-10-19T08:50:52.512" v="39" actId="14100"/>
          <ac:spMkLst>
            <pc:docMk/>
            <pc:sldMk cId="87238097" sldId="281"/>
            <ac:spMk id="82" creationId="{99F6E05C-1E5C-98ED-8BD4-8ED98C8E0471}"/>
          </ac:spMkLst>
        </pc:spChg>
        <pc:spChg chg="del">
          <ac:chgData name="ماريا الشيخ خليل" userId="" providerId="" clId="Web-{334CE244-08E6-4769-B0B6-4395287BA1E2}" dt="2023-10-19T08:50:55.902" v="40"/>
          <ac:spMkLst>
            <pc:docMk/>
            <pc:sldMk cId="87238097" sldId="281"/>
            <ac:spMk id="83" creationId="{C0B1C02D-8C5A-0392-F293-203BA893CBCF}"/>
          </ac:spMkLst>
        </pc:spChg>
      </pc:sldChg>
    </pc:docChg>
  </pc:docChgLst>
  <pc:docChgLst>
    <pc:chgData name="selma meri" clId="Web-{D55C51C8-10F4-4011-A7FE-C02BF170BDAF}"/>
    <pc:docChg chg="modSld">
      <pc:chgData name="selma meri" userId="" providerId="" clId="Web-{D55C51C8-10F4-4011-A7FE-C02BF170BDAF}" dt="2023-06-13T13:29:49.422" v="146" actId="1076"/>
      <pc:docMkLst>
        <pc:docMk/>
      </pc:docMkLst>
      <pc:sldChg chg="addSp delSp modSp">
        <pc:chgData name="selma meri" userId="" providerId="" clId="Web-{D55C51C8-10F4-4011-A7FE-C02BF170BDAF}" dt="2023-06-13T13:29:49.422" v="146" actId="1076"/>
        <pc:sldMkLst>
          <pc:docMk/>
          <pc:sldMk cId="3845922938" sldId="259"/>
        </pc:sldMkLst>
        <pc:spChg chg="mod">
          <ac:chgData name="selma meri" userId="" providerId="" clId="Web-{D55C51C8-10F4-4011-A7FE-C02BF170BDAF}" dt="2023-06-13T12:49:05.257" v="14" actId="14100"/>
          <ac:spMkLst>
            <pc:docMk/>
            <pc:sldMk cId="3845922938" sldId="259"/>
            <ac:spMk id="49" creationId="{2BD08F9E-1A20-4EF6-9E36-10714F78BE08}"/>
          </ac:spMkLst>
        </pc:spChg>
        <pc:spChg chg="mod">
          <ac:chgData name="selma meri" userId="" providerId="" clId="Web-{D55C51C8-10F4-4011-A7FE-C02BF170BDAF}" dt="2023-06-13T12:48:41.912" v="11" actId="14100"/>
          <ac:spMkLst>
            <pc:docMk/>
            <pc:sldMk cId="3845922938" sldId="259"/>
            <ac:spMk id="55" creationId="{3396B500-C60B-9867-4898-4D7303FBD657}"/>
          </ac:spMkLst>
        </pc:spChg>
        <pc:spChg chg="mod">
          <ac:chgData name="selma meri" userId="" providerId="" clId="Web-{D55C51C8-10F4-4011-A7FE-C02BF170BDAF}" dt="2023-06-13T12:50:59.901" v="21" actId="1076"/>
          <ac:spMkLst>
            <pc:docMk/>
            <pc:sldMk cId="3845922938" sldId="259"/>
            <ac:spMk id="60" creationId="{03F72093-3B4D-33E9-E2D6-80648BCCAFEB}"/>
          </ac:spMkLst>
        </pc:spChg>
        <pc:spChg chg="mod">
          <ac:chgData name="selma meri" userId="" providerId="" clId="Web-{D55C51C8-10F4-4011-A7FE-C02BF170BDAF}" dt="2023-06-13T12:51:33.418" v="25" actId="1076"/>
          <ac:spMkLst>
            <pc:docMk/>
            <pc:sldMk cId="3845922938" sldId="259"/>
            <ac:spMk id="61" creationId="{6BFCB827-C4A5-0C76-82C7-794E903FE44C}"/>
          </ac:spMkLst>
        </pc:spChg>
        <pc:spChg chg="mod">
          <ac:chgData name="selma meri" userId="" providerId="" clId="Web-{D55C51C8-10F4-4011-A7FE-C02BF170BDAF}" dt="2023-06-13T12:47:35.660" v="1" actId="20577"/>
          <ac:spMkLst>
            <pc:docMk/>
            <pc:sldMk cId="3845922938" sldId="259"/>
            <ac:spMk id="62" creationId="{0320E4A8-C2C9-79C1-1D7B-D2EF5176180D}"/>
          </ac:spMkLst>
        </pc:spChg>
        <pc:spChg chg="mod">
          <ac:chgData name="selma meri" userId="" providerId="" clId="Web-{D55C51C8-10F4-4011-A7FE-C02BF170BDAF}" dt="2023-06-13T12:47:58.629" v="5" actId="20577"/>
          <ac:spMkLst>
            <pc:docMk/>
            <pc:sldMk cId="3845922938" sldId="259"/>
            <ac:spMk id="63" creationId="{F49D1CCA-F593-40FD-F31B-4B9813DCAE86}"/>
          </ac:spMkLst>
        </pc:spChg>
        <pc:spChg chg="mod">
          <ac:chgData name="selma meri" userId="" providerId="" clId="Web-{D55C51C8-10F4-4011-A7FE-C02BF170BDAF}" dt="2023-06-13T12:51:07.464" v="23" actId="1076"/>
          <ac:spMkLst>
            <pc:docMk/>
            <pc:sldMk cId="3845922938" sldId="259"/>
            <ac:spMk id="64" creationId="{4C49A4B1-43E1-AFC4-6760-E8486CFA1C86}"/>
          </ac:spMkLst>
        </pc:spChg>
        <pc:spChg chg="mod">
          <ac:chgData name="selma meri" userId="" providerId="" clId="Web-{D55C51C8-10F4-4011-A7FE-C02BF170BDAF}" dt="2023-06-13T13:13:42.107" v="57" actId="1076"/>
          <ac:spMkLst>
            <pc:docMk/>
            <pc:sldMk cId="3845922938" sldId="259"/>
            <ac:spMk id="65" creationId="{37D2353C-1929-B437-D964-5CA78753860F}"/>
          </ac:spMkLst>
        </pc:spChg>
        <pc:spChg chg="mod">
          <ac:chgData name="selma meri" userId="" providerId="" clId="Web-{D55C51C8-10F4-4011-A7FE-C02BF170BDAF}" dt="2023-06-13T13:13:30.934" v="55" actId="1076"/>
          <ac:spMkLst>
            <pc:docMk/>
            <pc:sldMk cId="3845922938" sldId="259"/>
            <ac:spMk id="66" creationId="{CB2F210C-09B7-305C-875D-95D92341DD9F}"/>
          </ac:spMkLst>
        </pc:spChg>
        <pc:spChg chg="mod">
          <ac:chgData name="selma meri" userId="" providerId="" clId="Web-{D55C51C8-10F4-4011-A7FE-C02BF170BDAF}" dt="2023-06-13T13:26:03.992" v="115" actId="20577"/>
          <ac:spMkLst>
            <pc:docMk/>
            <pc:sldMk cId="3845922938" sldId="259"/>
            <ac:spMk id="77" creationId="{356E1786-C452-EAD9-ED03-C915515EABAD}"/>
          </ac:spMkLst>
        </pc:spChg>
        <pc:spChg chg="del mod">
          <ac:chgData name="selma meri" userId="" providerId="" clId="Web-{D55C51C8-10F4-4011-A7FE-C02BF170BDAF}" dt="2023-06-13T13:20:44.012" v="69"/>
          <ac:spMkLst>
            <pc:docMk/>
            <pc:sldMk cId="3845922938" sldId="259"/>
            <ac:spMk id="78" creationId="{F5F6FA0A-40B5-5C12-E566-620A841CAEA3}"/>
          </ac:spMkLst>
        </pc:spChg>
        <pc:spChg chg="mod">
          <ac:chgData name="selma meri" userId="" providerId="" clId="Web-{D55C51C8-10F4-4011-A7FE-C02BF170BDAF}" dt="2023-06-13T13:25:33.773" v="111" actId="20577"/>
          <ac:spMkLst>
            <pc:docMk/>
            <pc:sldMk cId="3845922938" sldId="259"/>
            <ac:spMk id="79" creationId="{429D7AEE-CC5B-334B-61B1-8CF41438560E}"/>
          </ac:spMkLst>
        </pc:spChg>
        <pc:spChg chg="del">
          <ac:chgData name="selma meri" userId="" providerId="" clId="Web-{D55C51C8-10F4-4011-A7FE-C02BF170BDAF}" dt="2023-06-13T13:20:47.653" v="70"/>
          <ac:spMkLst>
            <pc:docMk/>
            <pc:sldMk cId="3845922938" sldId="259"/>
            <ac:spMk id="80" creationId="{705848B0-E51F-58A4-9B16-9CE4E8ED118D}"/>
          </ac:spMkLst>
        </pc:spChg>
        <pc:spChg chg="mod">
          <ac:chgData name="selma meri" userId="" providerId="" clId="Web-{D55C51C8-10F4-4011-A7FE-C02BF170BDAF}" dt="2023-06-13T13:27:21.167" v="132" actId="1076"/>
          <ac:spMkLst>
            <pc:docMk/>
            <pc:sldMk cId="3845922938" sldId="259"/>
            <ac:spMk id="81" creationId="{305E5810-A0EA-2CB2-1BD0-87044D195FB9}"/>
          </ac:spMkLst>
        </pc:spChg>
        <pc:spChg chg="del mod">
          <ac:chgData name="selma meri" userId="" providerId="" clId="Web-{D55C51C8-10F4-4011-A7FE-C02BF170BDAF}" dt="2023-06-13T13:20:55.966" v="73"/>
          <ac:spMkLst>
            <pc:docMk/>
            <pc:sldMk cId="3845922938" sldId="259"/>
            <ac:spMk id="82" creationId="{BD8914B2-954E-C82D-2498-51A13B403F67}"/>
          </ac:spMkLst>
        </pc:spChg>
        <pc:spChg chg="mod">
          <ac:chgData name="selma meri" userId="" providerId="" clId="Web-{D55C51C8-10F4-4011-A7FE-C02BF170BDAF}" dt="2023-06-13T13:29:49.422" v="146" actId="1076"/>
          <ac:spMkLst>
            <pc:docMk/>
            <pc:sldMk cId="3845922938" sldId="259"/>
            <ac:spMk id="83" creationId="{12F39AEC-4BF3-A824-483D-B9E4FA6246A8}"/>
          </ac:spMkLst>
        </pc:spChg>
        <pc:spChg chg="del mod">
          <ac:chgData name="selma meri" userId="" providerId="" clId="Web-{D55C51C8-10F4-4011-A7FE-C02BF170BDAF}" dt="2023-06-13T13:21:01.060" v="74"/>
          <ac:spMkLst>
            <pc:docMk/>
            <pc:sldMk cId="3845922938" sldId="259"/>
            <ac:spMk id="84" creationId="{81D981AC-D829-7961-876F-8024004818CA}"/>
          </ac:spMkLst>
        </pc:spChg>
        <pc:spChg chg="del">
          <ac:chgData name="selma meri" userId="" providerId="" clId="Web-{D55C51C8-10F4-4011-A7FE-C02BF170BDAF}" dt="2023-06-13T13:08:25.720" v="39"/>
          <ac:spMkLst>
            <pc:docMk/>
            <pc:sldMk cId="3845922938" sldId="259"/>
            <ac:spMk id="85" creationId="{2E29062D-DD5B-DF64-437B-8531FC7A3A34}"/>
          </ac:spMkLst>
        </pc:spChg>
        <pc:spChg chg="del">
          <ac:chgData name="selma meri" userId="" providerId="" clId="Web-{D55C51C8-10F4-4011-A7FE-C02BF170BDAF}" dt="2023-06-13T13:03:25.459" v="37"/>
          <ac:spMkLst>
            <pc:docMk/>
            <pc:sldMk cId="3845922938" sldId="259"/>
            <ac:spMk id="87" creationId="{F13D784F-537F-2807-A758-7B07D0036CA9}"/>
          </ac:spMkLst>
        </pc:spChg>
        <pc:picChg chg="add mod">
          <ac:chgData name="selma meri" userId="" providerId="" clId="Web-{D55C51C8-10F4-4011-A7FE-C02BF170BDAF}" dt="2023-06-13T13:03:42.788" v="38"/>
          <ac:picMkLst>
            <pc:docMk/>
            <pc:sldMk cId="3845922938" sldId="259"/>
            <ac:picMk id="3" creationId="{D6B32D1B-515F-79FF-AC29-356613B0BCFD}"/>
          </ac:picMkLst>
        </pc:picChg>
        <pc:picChg chg="add mod">
          <ac:chgData name="selma meri" userId="" providerId="" clId="Web-{D55C51C8-10F4-4011-A7FE-C02BF170BDAF}" dt="2023-06-13T13:10:51.163" v="43" actId="1076"/>
          <ac:picMkLst>
            <pc:docMk/>
            <pc:sldMk cId="3845922938" sldId="259"/>
            <ac:picMk id="4" creationId="{3365DF29-3786-E132-3F76-F14F36BD2D9F}"/>
          </ac:picMkLst>
        </pc:picChg>
        <pc:picChg chg="add mod">
          <ac:chgData name="selma meri" userId="" providerId="" clId="Web-{D55C51C8-10F4-4011-A7FE-C02BF170BDAF}" dt="2023-06-13T13:14:01.435" v="62" actId="1076"/>
          <ac:picMkLst>
            <pc:docMk/>
            <pc:sldMk cId="3845922938" sldId="259"/>
            <ac:picMk id="5" creationId="{6CBDF6ED-BB14-9DB8-16B2-A630D1BC84B5}"/>
          </ac:picMkLst>
        </pc:picChg>
        <pc:picChg chg="add mod">
          <ac:chgData name="selma meri" userId="" providerId="" clId="Web-{D55C51C8-10F4-4011-A7FE-C02BF170BDAF}" dt="2023-06-13T13:20:02.667" v="67" actId="1076"/>
          <ac:picMkLst>
            <pc:docMk/>
            <pc:sldMk cId="3845922938" sldId="259"/>
            <ac:picMk id="6" creationId="{80789BEE-9BCE-9102-8C31-60ED8BFEBC78}"/>
          </ac:picMkLst>
        </pc:picChg>
        <pc:picChg chg="del">
          <ac:chgData name="selma meri" userId="" providerId="" clId="Web-{D55C51C8-10F4-4011-A7FE-C02BF170BDAF}" dt="2023-06-13T13:13:45.638" v="58"/>
          <ac:picMkLst>
            <pc:docMk/>
            <pc:sldMk cId="3845922938" sldId="259"/>
            <ac:picMk id="70" creationId="{B6356F6C-02F3-1647-02E7-366CD964601C}"/>
          </ac:picMkLst>
        </pc:picChg>
        <pc:picChg chg="del">
          <ac:chgData name="selma meri" userId="" providerId="" clId="Web-{D55C51C8-10F4-4011-A7FE-C02BF170BDAF}" dt="2023-06-13T13:08:27.627" v="40"/>
          <ac:picMkLst>
            <pc:docMk/>
            <pc:sldMk cId="3845922938" sldId="259"/>
            <ac:picMk id="72" creationId="{8FE4F300-67E8-F3FA-8694-87663E199634}"/>
          </ac:picMkLst>
        </pc:picChg>
        <pc:picChg chg="del">
          <ac:chgData name="selma meri" userId="" providerId="" clId="Web-{D55C51C8-10F4-4011-A7FE-C02BF170BDAF}" dt="2023-06-13T13:03:01.177" v="35"/>
          <ac:picMkLst>
            <pc:docMk/>
            <pc:sldMk cId="3845922938" sldId="259"/>
            <ac:picMk id="74" creationId="{1C787115-1A86-D35D-BB16-9E8ADD77BAB6}"/>
          </ac:picMkLst>
        </pc:picChg>
        <pc:picChg chg="del">
          <ac:chgData name="selma meri" userId="" providerId="" clId="Web-{D55C51C8-10F4-4011-A7FE-C02BF170BDAF}" dt="2023-06-13T13:12:45.980" v="47"/>
          <ac:picMkLst>
            <pc:docMk/>
            <pc:sldMk cId="3845922938" sldId="259"/>
            <ac:picMk id="76" creationId="{B395D56B-4816-BEA8-173A-4E736B571EB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A7164-8A52-C7DA-7BC9-73AA2615C6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5FF071-D6A0-3733-4384-6E65B4ABF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30B4F-5CF7-1739-AE49-33C133C80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1C8CF-80BC-8E6B-A5B2-7B282022F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24D97-1AF4-13A1-192B-2DDD7CE77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66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F1B28-9EF1-E99C-7CE2-11587444B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CD03AE-ED0D-FD42-A096-FFD24A9F4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48E24-5498-E907-09F0-091C4D0F8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7A57C-60F6-4E0D-7D7F-631396883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91A07-72E4-2282-E022-4BB8C3F1A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93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7B4AFD-48CD-03E1-BF40-DF7A3AA207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1902D-87F1-DD70-4E4C-0130280769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2FCD0-AD95-4A41-2F2E-FE2BFCBF0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003A1-7C48-70DF-AB60-BFCCF8F59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2A977-4F7B-2853-60F7-B1DE94EEC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82ECD-4CC7-7F34-3067-5247959EA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D0302-0155-437A-72CB-989407CEA4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DCDAF-0D2A-510B-9036-0F81B1B1F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39533-47FA-06AC-AA8C-FD7D996B7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4675D-6C91-BF0B-82B7-7E06EEB33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28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FEABB-CC82-3FE8-FC17-1C825CBCE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FBEEDB-F02F-C11B-8C47-302DBA8B5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81FD3-61B9-9842-E3CB-23C1B9145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EB101-1778-FF0F-009B-436AB5312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87B59-0CAB-DA63-CB82-77A306AB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44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01343-0B89-D4B4-797D-DF61108EF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79EE3-47A5-160F-5A68-EF7144C4B4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457D20-BAE0-60B0-39E5-A3B524BEE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C7CB4-6A1B-A562-B859-DDA83A6D3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AFC69D-803B-DE53-853D-08087FD1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B5E0E-E3A7-B42F-7D26-D154E1A2D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95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59988-E823-A900-5730-524D5173E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EB3FF-C95A-DB8B-2993-795E67555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2414C-92B1-8C1B-86E2-82821E1C1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634278-9C97-5216-12DF-13B6609EE0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0AED15-F728-1211-059A-08396C658E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5C4FE3-97F2-5670-5C5F-9AD4370EC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65EE82-F066-77EB-2E38-C5428DF7C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EF3982-B580-4A01-D9F4-272CDD50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24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302F4-6B3E-9E24-DC94-56D15D6BB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DEC21D-A056-25DF-7B4C-5193BE077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650C05-83E0-23EC-B1C3-C04C7716F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CEC1D3-5598-595A-96AD-E64240FE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3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6FADEC-17DA-F6AE-CF48-C946E499F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1E27E5-2DBF-2BDB-A596-59889404C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0C131D-0847-3B81-D72B-2F044C822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5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5FC86-2678-7E57-AFD0-C1D20886D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DE16B-9192-8844-F7B1-AA5F840A2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F67F38-A34F-09DB-CCEB-49A0C8622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8127E-683F-023A-DA3B-5A33E281D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DBA9C0-2867-C8DF-94C3-FE90A426C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472D8-2DAB-9C3D-A7B6-5E560EA5D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1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2D469-6B6D-B7C6-D367-AD755943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6AA1BA-4B5D-3027-DF59-18AEC45B0B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C5A2ED-BAEE-33A7-A45D-50101BA88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9C168-56EE-92E6-2474-0885E2F69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E58B8-FB33-BB6E-1EEB-09767A810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02ACD-CE8E-8116-3754-C4C8B3FE5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D7C30D-96B2-9A9F-9212-4223BCCE9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6E521-8CF7-F632-77C6-9DD6BB524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11483-4A18-3260-78CB-C956FE508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84428-0EF6-4D0D-A78C-AA54B36185CA}" type="datetimeFigureOut">
              <a:rPr lang="en-US" smtClean="0"/>
              <a:t>8/10/2024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1AB4E-3210-8AC5-D76A-E6B6AA02F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82635-A042-43DB-F59A-E9B51A334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C4FDC-0521-45B2-89FB-440E977361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1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06164EE0-B7A4-0BEF-F8AC-8088D0EB94E0}"/>
              </a:ext>
            </a:extLst>
          </p:cNvPr>
          <p:cNvSpPr/>
          <p:nvPr/>
        </p:nvSpPr>
        <p:spPr>
          <a:xfrm>
            <a:off x="6705600" y="2604655"/>
            <a:ext cx="4078514" cy="45719"/>
          </a:xfrm>
          <a:prstGeom prst="rect">
            <a:avLst/>
          </a:prstGeom>
          <a:solidFill>
            <a:srgbClr val="6CAB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D087BD6-780B-8B27-6E9B-09A601E2CD8C}"/>
              </a:ext>
            </a:extLst>
          </p:cNvPr>
          <p:cNvSpPr/>
          <p:nvPr/>
        </p:nvSpPr>
        <p:spPr>
          <a:xfrm>
            <a:off x="6858000" y="4960089"/>
            <a:ext cx="4078514" cy="45719"/>
          </a:xfrm>
          <a:prstGeom prst="rect">
            <a:avLst/>
          </a:prstGeom>
          <a:solidFill>
            <a:srgbClr val="0089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4BF37E3-CD2B-9467-5810-2DBA5C43D366}"/>
              </a:ext>
            </a:extLst>
          </p:cNvPr>
          <p:cNvSpPr/>
          <p:nvPr/>
        </p:nvSpPr>
        <p:spPr>
          <a:xfrm>
            <a:off x="1315991" y="4754931"/>
            <a:ext cx="4078514" cy="45719"/>
          </a:xfrm>
          <a:prstGeom prst="rect">
            <a:avLst/>
          </a:prstGeom>
          <a:solidFill>
            <a:srgbClr val="66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2C0A5A2-17AD-ADF8-19C2-587448AD5437}"/>
              </a:ext>
            </a:extLst>
          </p:cNvPr>
          <p:cNvSpPr/>
          <p:nvPr/>
        </p:nvSpPr>
        <p:spPr>
          <a:xfrm>
            <a:off x="897525" y="2140605"/>
            <a:ext cx="4078514" cy="45719"/>
          </a:xfrm>
          <a:prstGeom prst="rect">
            <a:avLst/>
          </a:prstGeom>
          <a:solidFill>
            <a:srgbClr val="00AB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7" name="Graphic 66" descr="Male profile">
            <a:extLst>
              <a:ext uri="{FF2B5EF4-FFF2-40B4-BE49-F238E27FC236}">
                <a16:creationId xmlns:a16="http://schemas.microsoft.com/office/drawing/2014/main" id="{3302F1F7-6B38-AA1E-333C-7D5C63015B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07714" y="1029628"/>
            <a:ext cx="1828800" cy="1828800"/>
          </a:xfrm>
          <a:prstGeom prst="rect">
            <a:avLst/>
          </a:prstGeom>
        </p:spPr>
      </p:pic>
      <p:pic>
        <p:nvPicPr>
          <p:cNvPr id="71" name="Graphic 70" descr="Police">
            <a:extLst>
              <a:ext uri="{FF2B5EF4-FFF2-40B4-BE49-F238E27FC236}">
                <a16:creationId xmlns:a16="http://schemas.microsoft.com/office/drawing/2014/main" id="{584263DA-BF71-7D02-EC27-E21DCD6A09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78685" y="3404529"/>
            <a:ext cx="1828800" cy="1828800"/>
          </a:xfrm>
          <a:prstGeom prst="rect">
            <a:avLst/>
          </a:prstGeom>
        </p:spPr>
      </p:pic>
      <p:grpSp>
        <p:nvGrpSpPr>
          <p:cNvPr id="84" name="Group 83">
            <a:extLst>
              <a:ext uri="{FF2B5EF4-FFF2-40B4-BE49-F238E27FC236}">
                <a16:creationId xmlns:a16="http://schemas.microsoft.com/office/drawing/2014/main" id="{1EA77D98-461B-C891-AAE7-36C29E378A25}"/>
              </a:ext>
            </a:extLst>
          </p:cNvPr>
          <p:cNvGrpSpPr/>
          <p:nvPr/>
        </p:nvGrpSpPr>
        <p:grpSpPr>
          <a:xfrm>
            <a:off x="3355248" y="688250"/>
            <a:ext cx="2692261" cy="2692260"/>
            <a:chOff x="3355248" y="688250"/>
            <a:chExt cx="2692261" cy="2692260"/>
          </a:xfrm>
        </p:grpSpPr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A853B3BF-CA46-3225-4303-C7A9DCB467BD}"/>
                </a:ext>
              </a:extLst>
            </p:cNvPr>
            <p:cNvSpPr/>
            <p:nvPr/>
          </p:nvSpPr>
          <p:spPr>
            <a:xfrm rot="5400000">
              <a:off x="3355249" y="688249"/>
              <a:ext cx="2692260" cy="2692261"/>
            </a:xfrm>
            <a:custGeom>
              <a:avLst/>
              <a:gdLst>
                <a:gd name="connsiteX0" fmla="*/ 0 w 2692260"/>
                <a:gd name="connsiteY0" fmla="*/ 0 h 2692261"/>
                <a:gd name="connsiteX1" fmla="*/ 457200 w 2692260"/>
                <a:gd name="connsiteY1" fmla="*/ 0 h 2692261"/>
                <a:gd name="connsiteX2" fmla="*/ 914400 w 2692260"/>
                <a:gd name="connsiteY2" fmla="*/ 0 h 2692261"/>
                <a:gd name="connsiteX3" fmla="*/ 1371600 w 2692260"/>
                <a:gd name="connsiteY3" fmla="*/ 0 h 2692261"/>
                <a:gd name="connsiteX4" fmla="*/ 2059839 w 2692260"/>
                <a:gd name="connsiteY4" fmla="*/ 0 h 2692261"/>
                <a:gd name="connsiteX5" fmla="*/ 2068884 w 2692260"/>
                <a:gd name="connsiteY5" fmla="*/ 89722 h 2692261"/>
                <a:gd name="connsiteX6" fmla="*/ 2602538 w 2692260"/>
                <a:gd name="connsiteY6" fmla="*/ 623376 h 2692261"/>
                <a:gd name="connsiteX7" fmla="*/ 2692260 w 2692260"/>
                <a:gd name="connsiteY7" fmla="*/ 632421 h 2692261"/>
                <a:gd name="connsiteX8" fmla="*/ 2692260 w 2692260"/>
                <a:gd name="connsiteY8" fmla="*/ 1320661 h 2692261"/>
                <a:gd name="connsiteX9" fmla="*/ 2692260 w 2692260"/>
                <a:gd name="connsiteY9" fmla="*/ 1777861 h 2692261"/>
                <a:gd name="connsiteX10" fmla="*/ 2692260 w 2692260"/>
                <a:gd name="connsiteY10" fmla="*/ 2235061 h 2692261"/>
                <a:gd name="connsiteX11" fmla="*/ 2692260 w 2692260"/>
                <a:gd name="connsiteY11" fmla="*/ 2692261 h 2692261"/>
                <a:gd name="connsiteX12" fmla="*/ 2460275 w 2692260"/>
                <a:gd name="connsiteY12" fmla="*/ 2680546 h 2692261"/>
                <a:gd name="connsiteX13" fmla="*/ 11714 w 2692260"/>
                <a:gd name="connsiteY13" fmla="*/ 231985 h 2692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92260" h="2692261">
                  <a:moveTo>
                    <a:pt x="0" y="0"/>
                  </a:moveTo>
                  <a:lnTo>
                    <a:pt x="457200" y="0"/>
                  </a:lnTo>
                  <a:lnTo>
                    <a:pt x="914400" y="0"/>
                  </a:lnTo>
                  <a:lnTo>
                    <a:pt x="1371600" y="0"/>
                  </a:lnTo>
                  <a:lnTo>
                    <a:pt x="2059839" y="0"/>
                  </a:lnTo>
                  <a:lnTo>
                    <a:pt x="2068884" y="89722"/>
                  </a:lnTo>
                  <a:cubicBezTo>
                    <a:pt x="2123697" y="357586"/>
                    <a:pt x="2334675" y="568563"/>
                    <a:pt x="2602538" y="623376"/>
                  </a:cubicBezTo>
                  <a:lnTo>
                    <a:pt x="2692260" y="632421"/>
                  </a:lnTo>
                  <a:lnTo>
                    <a:pt x="2692260" y="1320661"/>
                  </a:lnTo>
                  <a:lnTo>
                    <a:pt x="2692260" y="1777861"/>
                  </a:lnTo>
                  <a:lnTo>
                    <a:pt x="2692260" y="2235061"/>
                  </a:lnTo>
                  <a:lnTo>
                    <a:pt x="2692260" y="2692261"/>
                  </a:lnTo>
                  <a:lnTo>
                    <a:pt x="2460275" y="2680546"/>
                  </a:lnTo>
                  <a:cubicBezTo>
                    <a:pt x="1169217" y="2549432"/>
                    <a:pt x="142828" y="1523043"/>
                    <a:pt x="11714" y="231985"/>
                  </a:cubicBezTo>
                  <a:close/>
                </a:path>
              </a:pathLst>
            </a:custGeom>
            <a:solidFill>
              <a:srgbClr val="00AB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7F5530E4-B53A-0EDC-4B27-4D0EA8B6B54B}"/>
                </a:ext>
              </a:extLst>
            </p:cNvPr>
            <p:cNvSpPr txBox="1"/>
            <p:nvPr/>
          </p:nvSpPr>
          <p:spPr>
            <a:xfrm>
              <a:off x="4269649" y="1776944"/>
              <a:ext cx="140552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75%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F9464834-C62C-D523-5B53-A8072EEB6996}"/>
              </a:ext>
            </a:extLst>
          </p:cNvPr>
          <p:cNvGrpSpPr/>
          <p:nvPr/>
        </p:nvGrpSpPr>
        <p:grpSpPr>
          <a:xfrm>
            <a:off x="6144492" y="3477492"/>
            <a:ext cx="2235061" cy="2235061"/>
            <a:chOff x="6144492" y="3477492"/>
            <a:chExt cx="2235061" cy="2235061"/>
          </a:xfrm>
        </p:grpSpPr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3AE0291-DEB9-0FA9-3514-0C7C4A20EC8C}"/>
                </a:ext>
              </a:extLst>
            </p:cNvPr>
            <p:cNvSpPr/>
            <p:nvPr/>
          </p:nvSpPr>
          <p:spPr>
            <a:xfrm rot="5400000">
              <a:off x="6144492" y="3477492"/>
              <a:ext cx="2235061" cy="2235061"/>
            </a:xfrm>
            <a:custGeom>
              <a:avLst/>
              <a:gdLst>
                <a:gd name="connsiteX0" fmla="*/ 0 w 2235061"/>
                <a:gd name="connsiteY0" fmla="*/ 1602640 h 2235061"/>
                <a:gd name="connsiteX1" fmla="*/ 0 w 2235061"/>
                <a:gd name="connsiteY1" fmla="*/ 914400 h 2235061"/>
                <a:gd name="connsiteX2" fmla="*/ 0 w 2235061"/>
                <a:gd name="connsiteY2" fmla="*/ 457200 h 2235061"/>
                <a:gd name="connsiteX3" fmla="*/ 0 w 2235061"/>
                <a:gd name="connsiteY3" fmla="*/ 0 h 2235061"/>
                <a:gd name="connsiteX4" fmla="*/ 185239 w 2235061"/>
                <a:gd name="connsiteY4" fmla="*/ 9354 h 2235061"/>
                <a:gd name="connsiteX5" fmla="*/ 2225707 w 2235061"/>
                <a:gd name="connsiteY5" fmla="*/ 2049822 h 2235061"/>
                <a:gd name="connsiteX6" fmla="*/ 2235061 w 2235061"/>
                <a:gd name="connsiteY6" fmla="*/ 2235061 h 2235061"/>
                <a:gd name="connsiteX7" fmla="*/ 1777861 w 2235061"/>
                <a:gd name="connsiteY7" fmla="*/ 2235061 h 2235061"/>
                <a:gd name="connsiteX8" fmla="*/ 1320661 w 2235061"/>
                <a:gd name="connsiteY8" fmla="*/ 2235061 h 2235061"/>
                <a:gd name="connsiteX9" fmla="*/ 632421 w 2235061"/>
                <a:gd name="connsiteY9" fmla="*/ 2235061 h 2235061"/>
                <a:gd name="connsiteX10" fmla="*/ 623376 w 2235061"/>
                <a:gd name="connsiteY10" fmla="*/ 2145339 h 2235061"/>
                <a:gd name="connsiteX11" fmla="*/ 89722 w 2235061"/>
                <a:gd name="connsiteY11" fmla="*/ 1611685 h 22350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35061" h="2235061">
                  <a:moveTo>
                    <a:pt x="0" y="1602640"/>
                  </a:moveTo>
                  <a:lnTo>
                    <a:pt x="0" y="914400"/>
                  </a:lnTo>
                  <a:lnTo>
                    <a:pt x="0" y="457200"/>
                  </a:lnTo>
                  <a:lnTo>
                    <a:pt x="0" y="0"/>
                  </a:lnTo>
                  <a:lnTo>
                    <a:pt x="185239" y="9354"/>
                  </a:lnTo>
                  <a:cubicBezTo>
                    <a:pt x="1261120" y="118616"/>
                    <a:pt x="2116445" y="973941"/>
                    <a:pt x="2225707" y="2049822"/>
                  </a:cubicBezTo>
                  <a:lnTo>
                    <a:pt x="2235061" y="2235061"/>
                  </a:lnTo>
                  <a:lnTo>
                    <a:pt x="1777861" y="2235061"/>
                  </a:lnTo>
                  <a:lnTo>
                    <a:pt x="1320661" y="2235061"/>
                  </a:lnTo>
                  <a:lnTo>
                    <a:pt x="632421" y="2235061"/>
                  </a:lnTo>
                  <a:lnTo>
                    <a:pt x="623376" y="2145339"/>
                  </a:lnTo>
                  <a:cubicBezTo>
                    <a:pt x="568563" y="1877475"/>
                    <a:pt x="357585" y="1666498"/>
                    <a:pt x="89722" y="1611685"/>
                  </a:cubicBezTo>
                  <a:close/>
                </a:path>
              </a:pathLst>
            </a:custGeom>
            <a:solidFill>
              <a:srgbClr val="0089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00506164-143A-DB55-3B32-68636793AC70}"/>
                </a:ext>
              </a:extLst>
            </p:cNvPr>
            <p:cNvSpPr txBox="1"/>
            <p:nvPr/>
          </p:nvSpPr>
          <p:spPr>
            <a:xfrm>
              <a:off x="6423919" y="4150195"/>
              <a:ext cx="140552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50%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437D288E-E36D-53E4-81B2-2DF252A888CF}"/>
              </a:ext>
            </a:extLst>
          </p:cNvPr>
          <p:cNvGrpSpPr/>
          <p:nvPr/>
        </p:nvGrpSpPr>
        <p:grpSpPr>
          <a:xfrm>
            <a:off x="4269649" y="3477492"/>
            <a:ext cx="1777861" cy="1777861"/>
            <a:chOff x="4269649" y="3477492"/>
            <a:chExt cx="1777861" cy="1777861"/>
          </a:xfrm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16A5A657-3BDD-8435-3374-F4E748414A8E}"/>
                </a:ext>
              </a:extLst>
            </p:cNvPr>
            <p:cNvSpPr/>
            <p:nvPr/>
          </p:nvSpPr>
          <p:spPr>
            <a:xfrm rot="5400000">
              <a:off x="4269649" y="3477492"/>
              <a:ext cx="1777861" cy="1777861"/>
            </a:xfrm>
            <a:custGeom>
              <a:avLst/>
              <a:gdLst>
                <a:gd name="connsiteX0" fmla="*/ 0 w 1777861"/>
                <a:gd name="connsiteY0" fmla="*/ 1777861 h 1777861"/>
                <a:gd name="connsiteX1" fmla="*/ 0 w 1777861"/>
                <a:gd name="connsiteY1" fmla="*/ 1320661 h 1777861"/>
                <a:gd name="connsiteX2" fmla="*/ 0 w 1777861"/>
                <a:gd name="connsiteY2" fmla="*/ 632421 h 1777861"/>
                <a:gd name="connsiteX3" fmla="*/ 89722 w 1777861"/>
                <a:gd name="connsiteY3" fmla="*/ 623376 h 1777861"/>
                <a:gd name="connsiteX4" fmla="*/ 623376 w 1777861"/>
                <a:gd name="connsiteY4" fmla="*/ 89722 h 1777861"/>
                <a:gd name="connsiteX5" fmla="*/ 632421 w 1777861"/>
                <a:gd name="connsiteY5" fmla="*/ 0 h 1777861"/>
                <a:gd name="connsiteX6" fmla="*/ 1320661 w 1777861"/>
                <a:gd name="connsiteY6" fmla="*/ 0 h 1777861"/>
                <a:gd name="connsiteX7" fmla="*/ 1777861 w 1777861"/>
                <a:gd name="connsiteY7" fmla="*/ 0 h 1777861"/>
                <a:gd name="connsiteX8" fmla="*/ 1770867 w 1777861"/>
                <a:gd name="connsiteY8" fmla="*/ 138493 h 1777861"/>
                <a:gd name="connsiteX9" fmla="*/ 138493 w 1777861"/>
                <a:gd name="connsiteY9" fmla="*/ 1770867 h 1777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77861" h="1777861">
                  <a:moveTo>
                    <a:pt x="0" y="1777861"/>
                  </a:moveTo>
                  <a:lnTo>
                    <a:pt x="0" y="1320661"/>
                  </a:lnTo>
                  <a:lnTo>
                    <a:pt x="0" y="632421"/>
                  </a:lnTo>
                  <a:lnTo>
                    <a:pt x="89722" y="623376"/>
                  </a:lnTo>
                  <a:cubicBezTo>
                    <a:pt x="357585" y="568563"/>
                    <a:pt x="568563" y="357586"/>
                    <a:pt x="623376" y="89722"/>
                  </a:cubicBezTo>
                  <a:lnTo>
                    <a:pt x="632421" y="0"/>
                  </a:lnTo>
                  <a:lnTo>
                    <a:pt x="1320661" y="0"/>
                  </a:lnTo>
                  <a:lnTo>
                    <a:pt x="1777861" y="0"/>
                  </a:lnTo>
                  <a:lnTo>
                    <a:pt x="1770867" y="138493"/>
                  </a:lnTo>
                  <a:cubicBezTo>
                    <a:pt x="1683458" y="999198"/>
                    <a:pt x="999198" y="1683458"/>
                    <a:pt x="138493" y="1770867"/>
                  </a:cubicBezTo>
                  <a:close/>
                </a:path>
              </a:pathLst>
            </a:custGeom>
            <a:solidFill>
              <a:srgbClr val="6666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9772E800-BAC4-A711-655E-DC6130AAB291}"/>
                </a:ext>
              </a:extLst>
            </p:cNvPr>
            <p:cNvSpPr txBox="1"/>
            <p:nvPr/>
          </p:nvSpPr>
          <p:spPr>
            <a:xfrm>
              <a:off x="4532635" y="4139626"/>
              <a:ext cx="140552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30%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26F796AE-5E02-76F9-CC97-F1A38C0F4E7D}"/>
              </a:ext>
            </a:extLst>
          </p:cNvPr>
          <p:cNvGrpSpPr/>
          <p:nvPr/>
        </p:nvGrpSpPr>
        <p:grpSpPr>
          <a:xfrm>
            <a:off x="6144491" y="2059850"/>
            <a:ext cx="1320661" cy="1320660"/>
            <a:chOff x="6144491" y="2059850"/>
            <a:chExt cx="1320661" cy="1320660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E2878C37-B20E-13C7-D439-29C5FC16A1D3}"/>
                </a:ext>
              </a:extLst>
            </p:cNvPr>
            <p:cNvSpPr/>
            <p:nvPr/>
          </p:nvSpPr>
          <p:spPr>
            <a:xfrm rot="5400000">
              <a:off x="6144492" y="2059849"/>
              <a:ext cx="1320660" cy="1320661"/>
            </a:xfrm>
            <a:custGeom>
              <a:avLst/>
              <a:gdLst>
                <a:gd name="connsiteX0" fmla="*/ 0 w 1320660"/>
                <a:gd name="connsiteY0" fmla="*/ 1320661 h 1320661"/>
                <a:gd name="connsiteX1" fmla="*/ 4632 w 1320660"/>
                <a:gd name="connsiteY1" fmla="*/ 1228914 h 1320661"/>
                <a:gd name="connsiteX2" fmla="*/ 1228913 w 1320660"/>
                <a:gd name="connsiteY2" fmla="*/ 4633 h 1320661"/>
                <a:gd name="connsiteX3" fmla="*/ 1320660 w 1320660"/>
                <a:gd name="connsiteY3" fmla="*/ 0 h 1320661"/>
                <a:gd name="connsiteX4" fmla="*/ 1320660 w 1320660"/>
                <a:gd name="connsiteY4" fmla="*/ 688240 h 1320661"/>
                <a:gd name="connsiteX5" fmla="*/ 1230938 w 1320660"/>
                <a:gd name="connsiteY5" fmla="*/ 697285 h 1320661"/>
                <a:gd name="connsiteX6" fmla="*/ 697284 w 1320660"/>
                <a:gd name="connsiteY6" fmla="*/ 1230939 h 1320661"/>
                <a:gd name="connsiteX7" fmla="*/ 688239 w 1320660"/>
                <a:gd name="connsiteY7" fmla="*/ 1320661 h 1320661"/>
                <a:gd name="connsiteX8" fmla="*/ 0 w 1320660"/>
                <a:gd name="connsiteY8" fmla="*/ 1320661 h 1320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20660" h="1320661">
                  <a:moveTo>
                    <a:pt x="0" y="1320661"/>
                  </a:moveTo>
                  <a:lnTo>
                    <a:pt x="4632" y="1228914"/>
                  </a:lnTo>
                  <a:cubicBezTo>
                    <a:pt x="70190" y="583385"/>
                    <a:pt x="583384" y="70190"/>
                    <a:pt x="1228913" y="4633"/>
                  </a:cubicBezTo>
                  <a:lnTo>
                    <a:pt x="1320660" y="0"/>
                  </a:lnTo>
                  <a:lnTo>
                    <a:pt x="1320660" y="688240"/>
                  </a:lnTo>
                  <a:lnTo>
                    <a:pt x="1230938" y="697285"/>
                  </a:lnTo>
                  <a:cubicBezTo>
                    <a:pt x="963075" y="752098"/>
                    <a:pt x="752097" y="963075"/>
                    <a:pt x="697284" y="1230939"/>
                  </a:cubicBezTo>
                  <a:lnTo>
                    <a:pt x="688239" y="1320661"/>
                  </a:lnTo>
                  <a:lnTo>
                    <a:pt x="0" y="1320661"/>
                  </a:lnTo>
                  <a:close/>
                </a:path>
              </a:pathLst>
            </a:custGeom>
            <a:solidFill>
              <a:srgbClr val="6CAB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B5CE929F-70C8-E337-C14C-795186B21852}"/>
                </a:ext>
              </a:extLst>
            </p:cNvPr>
            <p:cNvSpPr txBox="1"/>
            <p:nvPr/>
          </p:nvSpPr>
          <p:spPr>
            <a:xfrm>
              <a:off x="6382985" y="2489096"/>
              <a:ext cx="10499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20%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FC62AA4-A007-523A-F4A2-C9E2AB1A863F}"/>
              </a:ext>
            </a:extLst>
          </p:cNvPr>
          <p:cNvGrpSpPr/>
          <p:nvPr/>
        </p:nvGrpSpPr>
        <p:grpSpPr>
          <a:xfrm>
            <a:off x="947879" y="2175601"/>
            <a:ext cx="1848139" cy="995446"/>
            <a:chOff x="947879" y="2175601"/>
            <a:chExt cx="1848139" cy="995446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A0380394-8533-E69C-7E22-818C5915948A}"/>
                </a:ext>
              </a:extLst>
            </p:cNvPr>
            <p:cNvSpPr txBox="1"/>
            <p:nvPr/>
          </p:nvSpPr>
          <p:spPr>
            <a:xfrm>
              <a:off x="1012698" y="2175601"/>
              <a:ext cx="15984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ABB5"/>
                  </a:solidFill>
                </a:rPr>
                <a:t>TITLE HERE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2C62A3E7-29D1-791A-BF53-3EE6154F544D}"/>
                </a:ext>
              </a:extLst>
            </p:cNvPr>
            <p:cNvSpPr txBox="1"/>
            <p:nvPr/>
          </p:nvSpPr>
          <p:spPr>
            <a:xfrm>
              <a:off x="947879" y="2463161"/>
              <a:ext cx="184813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Lorem ipsum dolor sit amet, consectetuer adipiscing elit. Maecenas porttitor congue massa. 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083610A9-0985-09CC-C819-686FECFAB97D}"/>
              </a:ext>
            </a:extLst>
          </p:cNvPr>
          <p:cNvGrpSpPr/>
          <p:nvPr/>
        </p:nvGrpSpPr>
        <p:grpSpPr>
          <a:xfrm>
            <a:off x="1241139" y="4815461"/>
            <a:ext cx="1848139" cy="995446"/>
            <a:chOff x="1241139" y="4815461"/>
            <a:chExt cx="1848139" cy="995446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7DDD925B-1945-E274-569C-A427E899F06A}"/>
                </a:ext>
              </a:extLst>
            </p:cNvPr>
            <p:cNvSpPr txBox="1"/>
            <p:nvPr/>
          </p:nvSpPr>
          <p:spPr>
            <a:xfrm>
              <a:off x="1305958" y="4815461"/>
              <a:ext cx="15984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666699"/>
                  </a:solidFill>
                </a:rPr>
                <a:t>TITLE HERE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FC348C4-1A49-3F51-D958-F6B4EB0BE9C7}"/>
                </a:ext>
              </a:extLst>
            </p:cNvPr>
            <p:cNvSpPr txBox="1"/>
            <p:nvPr/>
          </p:nvSpPr>
          <p:spPr>
            <a:xfrm>
              <a:off x="1241139" y="5103021"/>
              <a:ext cx="184813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Lorem ipsum dolor sit amet, consectetuer adipiscing elit. Maecenas porttitor congue massa. 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627DF2EB-E541-DCBF-A8EA-F10E8F81BD64}"/>
              </a:ext>
            </a:extLst>
          </p:cNvPr>
          <p:cNvGrpSpPr/>
          <p:nvPr/>
        </p:nvGrpSpPr>
        <p:grpSpPr>
          <a:xfrm>
            <a:off x="9126635" y="4983477"/>
            <a:ext cx="1848139" cy="995446"/>
            <a:chOff x="9126635" y="4983477"/>
            <a:chExt cx="1848139" cy="995446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BA2E735-2445-F8AC-3EC0-8310D162AE89}"/>
                </a:ext>
              </a:extLst>
            </p:cNvPr>
            <p:cNvSpPr txBox="1"/>
            <p:nvPr/>
          </p:nvSpPr>
          <p:spPr>
            <a:xfrm>
              <a:off x="9191454" y="4983477"/>
              <a:ext cx="15984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89B3"/>
                  </a:solidFill>
                </a:rPr>
                <a:t>TITLE HERE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3AC2CEA7-0DF0-1F53-A119-5187906A3EEE}"/>
                </a:ext>
              </a:extLst>
            </p:cNvPr>
            <p:cNvSpPr txBox="1"/>
            <p:nvPr/>
          </p:nvSpPr>
          <p:spPr>
            <a:xfrm>
              <a:off x="9126635" y="5271037"/>
              <a:ext cx="184813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Lorem ipsum dolor sit amet, consectetuer adipiscing elit. Maecenas porttitor congue massa. 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D1A34011-1082-3CD1-B214-75E76BB5BEC7}"/>
              </a:ext>
            </a:extLst>
          </p:cNvPr>
          <p:cNvGrpSpPr/>
          <p:nvPr/>
        </p:nvGrpSpPr>
        <p:grpSpPr>
          <a:xfrm>
            <a:off x="9102724" y="2604655"/>
            <a:ext cx="1848139" cy="995446"/>
            <a:chOff x="9102724" y="2604655"/>
            <a:chExt cx="1848139" cy="995446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99F6E05C-1E5C-98ED-8BD4-8ED98C8E0471}"/>
                </a:ext>
              </a:extLst>
            </p:cNvPr>
            <p:cNvSpPr txBox="1"/>
            <p:nvPr/>
          </p:nvSpPr>
          <p:spPr>
            <a:xfrm>
              <a:off x="9167543" y="2604655"/>
              <a:ext cx="15984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6CAB03"/>
                  </a:solidFill>
                </a:rPr>
                <a:t>TITLE HERE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C0B1C02D-8C5A-0392-F293-203BA893CBCF}"/>
                </a:ext>
              </a:extLst>
            </p:cNvPr>
            <p:cNvSpPr txBox="1"/>
            <p:nvPr/>
          </p:nvSpPr>
          <p:spPr>
            <a:xfrm>
              <a:off x="9102724" y="2892215"/>
              <a:ext cx="184813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>
                      <a:lumMod val="65000"/>
                    </a:schemeClr>
                  </a:solidFill>
                </a:rPr>
                <a:t>Lorem ipsum dolor sit amet, consectetuer adipiscing elit. Maecenas porttitor congue massa. </a:t>
              </a:r>
            </a:p>
          </p:txBody>
        </p:sp>
      </p:grpSp>
      <p:sp>
        <p:nvSpPr>
          <p:cNvPr id="59" name="Oval 58">
            <a:extLst>
              <a:ext uri="{FF2B5EF4-FFF2-40B4-BE49-F238E27FC236}">
                <a16:creationId xmlns:a16="http://schemas.microsoft.com/office/drawing/2014/main" id="{C138DE80-2485-2AFE-990C-35F63A300696}"/>
              </a:ext>
            </a:extLst>
          </p:cNvPr>
          <p:cNvSpPr/>
          <p:nvPr/>
        </p:nvSpPr>
        <p:spPr>
          <a:xfrm>
            <a:off x="5271655" y="2604655"/>
            <a:ext cx="1648690" cy="1648690"/>
          </a:xfrm>
          <a:prstGeom prst="ellipse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C37BB2B-027A-3EBC-6AA9-7B86E5BDBAE4}"/>
              </a:ext>
            </a:extLst>
          </p:cNvPr>
          <p:cNvSpPr txBox="1"/>
          <p:nvPr/>
        </p:nvSpPr>
        <p:spPr>
          <a:xfrm>
            <a:off x="6674839" y="-2913"/>
            <a:ext cx="55171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>
                <a:solidFill>
                  <a:schemeClr val="bg1">
                    <a:lumMod val="65000"/>
                  </a:schemeClr>
                </a:solidFill>
              </a:rPr>
              <a:t>EMPLOYEE PERFORMANCE SLIDE</a:t>
            </a:r>
          </a:p>
        </p:txBody>
      </p:sp>
    </p:spTree>
    <p:extLst>
      <p:ext uri="{BB962C8B-B14F-4D97-AF65-F5344CB8AC3E}">
        <p14:creationId xmlns:p14="http://schemas.microsoft.com/office/powerpoint/2010/main" val="207650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3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"/>
                            </p:stCondLst>
                            <p:childTnLst>
                              <p:par>
                                <p:cTn id="30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3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3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3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3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3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"/>
                            </p:stCondLst>
                            <p:childTnLst>
                              <p:par>
                                <p:cTn id="6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3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3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 animBg="1"/>
      <p:bldP spid="6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2814</TotalTime>
  <Words>79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sky moonlady</cp:lastModifiedBy>
  <cp:revision>108</cp:revision>
  <dcterms:created xsi:type="dcterms:W3CDTF">2023-05-09T09:29:23Z</dcterms:created>
  <dcterms:modified xsi:type="dcterms:W3CDTF">2024-08-10T15:49:51Z</dcterms:modified>
</cp:coreProperties>
</file>